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1" r:id="rId3"/>
    <p:sldId id="292" r:id="rId4"/>
    <p:sldId id="293" r:id="rId5"/>
    <p:sldId id="257" r:id="rId6"/>
    <p:sldId id="259" r:id="rId7"/>
    <p:sldId id="258" r:id="rId8"/>
    <p:sldId id="261" r:id="rId9"/>
    <p:sldId id="260" r:id="rId10"/>
    <p:sldId id="262" r:id="rId11"/>
    <p:sldId id="263" r:id="rId12"/>
    <p:sldId id="264" r:id="rId13"/>
    <p:sldId id="265" r:id="rId14"/>
    <p:sldId id="266" r:id="rId15"/>
    <p:sldId id="270" r:id="rId16"/>
    <p:sldId id="271" r:id="rId17"/>
    <p:sldId id="272" r:id="rId18"/>
    <p:sldId id="273" r:id="rId19"/>
    <p:sldId id="274" r:id="rId20"/>
    <p:sldId id="275" r:id="rId21"/>
    <p:sldId id="276" r:id="rId22"/>
    <p:sldId id="277" r:id="rId23"/>
    <p:sldId id="267" r:id="rId24"/>
    <p:sldId id="278" r:id="rId25"/>
    <p:sldId id="279" r:id="rId26"/>
    <p:sldId id="280" r:id="rId27"/>
    <p:sldId id="268" r:id="rId28"/>
    <p:sldId id="281" r:id="rId29"/>
    <p:sldId id="284" r:id="rId30"/>
    <p:sldId id="282" r:id="rId31"/>
    <p:sldId id="269" r:id="rId32"/>
    <p:sldId id="283" r:id="rId33"/>
    <p:sldId id="285" r:id="rId34"/>
    <p:sldId id="286" r:id="rId35"/>
    <p:sldId id="287" r:id="rId36"/>
    <p:sldId id="288" r:id="rId37"/>
    <p:sldId id="289"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4"/>
  </p:normalViewPr>
  <p:slideViewPr>
    <p:cSldViewPr snapToGrid="0">
      <p:cViewPr varScale="1">
        <p:scale>
          <a:sx n="98" d="100"/>
          <a:sy n="98" d="100"/>
        </p:scale>
        <p:origin x="9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Hamstra" userId="87bea9d7-3921-4d53-ba25-df542cff560d" providerId="ADAL" clId="{227E44BB-2E8F-45A2-96EB-F1DB6B6E7041}"/>
    <pc:docChg chg="undo redo custSel addSld delSld modSld sldOrd modMainMaster">
      <pc:chgData name="Lukas Hamstra" userId="87bea9d7-3921-4d53-ba25-df542cff560d" providerId="ADAL" clId="{227E44BB-2E8F-45A2-96EB-F1DB6B6E7041}" dt="2025-04-02T19:34:10.910" v="1423" actId="20577"/>
      <pc:docMkLst>
        <pc:docMk/>
      </pc:docMkLst>
      <pc:sldChg chg="modSp new mod">
        <pc:chgData name="Lukas Hamstra" userId="87bea9d7-3921-4d53-ba25-df542cff560d" providerId="ADAL" clId="{227E44BB-2E8F-45A2-96EB-F1DB6B6E7041}" dt="2025-04-02T18:45:50.045" v="100" actId="20577"/>
        <pc:sldMkLst>
          <pc:docMk/>
          <pc:sldMk cId="3277404281" sldId="256"/>
        </pc:sldMkLst>
        <pc:spChg chg="mod">
          <ac:chgData name="Lukas Hamstra" userId="87bea9d7-3921-4d53-ba25-df542cff560d" providerId="ADAL" clId="{227E44BB-2E8F-45A2-96EB-F1DB6B6E7041}" dt="2025-04-02T18:45:45.135" v="71" actId="20577"/>
          <ac:spMkLst>
            <pc:docMk/>
            <pc:sldMk cId="3277404281" sldId="256"/>
            <ac:spMk id="2" creationId="{3BCF0CE2-1878-6F3D-DC9C-ED1B0ECE7DC7}"/>
          </ac:spMkLst>
        </pc:spChg>
      </pc:sldChg>
      <pc:sldChg chg="addSp delSp modSp new mod">
        <pc:chgData name="Lukas Hamstra" userId="87bea9d7-3921-4d53-ba25-df542cff560d" providerId="ADAL" clId="{227E44BB-2E8F-45A2-96EB-F1DB6B6E7041}" dt="2025-04-02T18:55:24.316" v="221" actId="20577"/>
        <pc:sldMkLst>
          <pc:docMk/>
          <pc:sldMk cId="2604448956" sldId="257"/>
        </pc:sldMkLst>
      </pc:sldChg>
      <pc:sldChg chg="delSp modSp new mod">
        <pc:chgData name="Lukas Hamstra" userId="87bea9d7-3921-4d53-ba25-df542cff560d" providerId="ADAL" clId="{227E44BB-2E8F-45A2-96EB-F1DB6B6E7041}" dt="2025-04-02T19:23:33.549" v="970" actId="20577"/>
        <pc:sldMkLst>
          <pc:docMk/>
          <pc:sldMk cId="1863622242" sldId="258"/>
        </pc:sldMkLst>
      </pc:sldChg>
      <pc:sldChg chg="addSp delSp modSp add mod ord">
        <pc:chgData name="Lukas Hamstra" userId="87bea9d7-3921-4d53-ba25-df542cff560d" providerId="ADAL" clId="{227E44BB-2E8F-45A2-96EB-F1DB6B6E7041}" dt="2025-04-02T19:23:29.499" v="968" actId="20577"/>
        <pc:sldMkLst>
          <pc:docMk/>
          <pc:sldMk cId="517046645" sldId="259"/>
        </pc:sldMkLst>
      </pc:sldChg>
      <pc:sldChg chg="add del">
        <pc:chgData name="Lukas Hamstra" userId="87bea9d7-3921-4d53-ba25-df542cff560d" providerId="ADAL" clId="{227E44BB-2E8F-45A2-96EB-F1DB6B6E7041}" dt="2025-04-02T19:13:23.098" v="517" actId="2696"/>
        <pc:sldMkLst>
          <pc:docMk/>
          <pc:sldMk cId="238420377" sldId="260"/>
        </pc:sldMkLst>
      </pc:sldChg>
      <pc:sldChg chg="delSp modSp add mod">
        <pc:chgData name="Lukas Hamstra" userId="87bea9d7-3921-4d53-ba25-df542cff560d" providerId="ADAL" clId="{227E44BB-2E8F-45A2-96EB-F1DB6B6E7041}" dt="2025-04-02T19:23:31.929" v="969" actId="20577"/>
        <pc:sldMkLst>
          <pc:docMk/>
          <pc:sldMk cId="1404348530" sldId="261"/>
        </pc:sldMkLst>
      </pc:sldChg>
      <pc:sldChg chg="addSp modSp add mod">
        <pc:chgData name="Lukas Hamstra" userId="87bea9d7-3921-4d53-ba25-df542cff560d" providerId="ADAL" clId="{227E44BB-2E8F-45A2-96EB-F1DB6B6E7041}" dt="2025-04-02T19:23:28.149" v="967" actId="20577"/>
        <pc:sldMkLst>
          <pc:docMk/>
          <pc:sldMk cId="133183135" sldId="262"/>
        </pc:sldMkLst>
      </pc:sldChg>
      <pc:sldChg chg="modSp add mod">
        <pc:chgData name="Lukas Hamstra" userId="87bea9d7-3921-4d53-ba25-df542cff560d" providerId="ADAL" clId="{227E44BB-2E8F-45A2-96EB-F1DB6B6E7041}" dt="2025-04-02T19:23:26.769" v="966" actId="20577"/>
        <pc:sldMkLst>
          <pc:docMk/>
          <pc:sldMk cId="105639718" sldId="263"/>
        </pc:sldMkLst>
      </pc:sldChg>
      <pc:sldChg chg="addSp delSp modSp add del mod">
        <pc:chgData name="Lukas Hamstra" userId="87bea9d7-3921-4d53-ba25-df542cff560d" providerId="ADAL" clId="{227E44BB-2E8F-45A2-96EB-F1DB6B6E7041}" dt="2025-04-02T19:12:38.489" v="515" actId="2696"/>
        <pc:sldMkLst>
          <pc:docMk/>
          <pc:sldMk cId="1660155726" sldId="264"/>
        </pc:sldMkLst>
      </pc:sldChg>
      <pc:sldChg chg="add del">
        <pc:chgData name="Lukas Hamstra" userId="87bea9d7-3921-4d53-ba25-df542cff560d" providerId="ADAL" clId="{227E44BB-2E8F-45A2-96EB-F1DB6B6E7041}" dt="2025-04-02T19:07:49.798" v="401"/>
        <pc:sldMkLst>
          <pc:docMk/>
          <pc:sldMk cId="1080764335" sldId="265"/>
        </pc:sldMkLst>
      </pc:sldChg>
      <pc:sldChg chg="modSp add del mod">
        <pc:chgData name="Lukas Hamstra" userId="87bea9d7-3921-4d53-ba25-df542cff560d" providerId="ADAL" clId="{227E44BB-2E8F-45A2-96EB-F1DB6B6E7041}" dt="2025-04-02T19:12:38.489" v="515" actId="2696"/>
        <pc:sldMkLst>
          <pc:docMk/>
          <pc:sldMk cId="2809587977" sldId="265"/>
        </pc:sldMkLst>
      </pc:sldChg>
      <pc:sldChg chg="addSp delSp modSp add mod">
        <pc:chgData name="Lukas Hamstra" userId="87bea9d7-3921-4d53-ba25-df542cff560d" providerId="ADAL" clId="{227E44BB-2E8F-45A2-96EB-F1DB6B6E7041}" dt="2025-04-02T19:23:25.509" v="965" actId="20577"/>
        <pc:sldMkLst>
          <pc:docMk/>
          <pc:sldMk cId="2356345814" sldId="266"/>
        </pc:sldMkLst>
      </pc:sldChg>
      <pc:sldChg chg="addSp modSp add mod modTransition">
        <pc:chgData name="Lukas Hamstra" userId="87bea9d7-3921-4d53-ba25-df542cff560d" providerId="ADAL" clId="{227E44BB-2E8F-45A2-96EB-F1DB6B6E7041}" dt="2025-04-02T19:23:22.739" v="964" actId="20577"/>
        <pc:sldMkLst>
          <pc:docMk/>
          <pc:sldMk cId="3149289468" sldId="267"/>
        </pc:sldMkLst>
      </pc:sldChg>
      <pc:sldChg chg="addSp delSp modSp new mod">
        <pc:chgData name="Lukas Hamstra" userId="87bea9d7-3921-4d53-ba25-df542cff560d" providerId="ADAL" clId="{227E44BB-2E8F-45A2-96EB-F1DB6B6E7041}" dt="2025-04-02T19:23:12.379" v="963" actId="207"/>
        <pc:sldMkLst>
          <pc:docMk/>
          <pc:sldMk cId="1750849620" sldId="268"/>
        </pc:sldMkLst>
      </pc:sldChg>
      <pc:sldChg chg="modSp add mod">
        <pc:chgData name="Lukas Hamstra" userId="87bea9d7-3921-4d53-ba25-df542cff560d" providerId="ADAL" clId="{227E44BB-2E8F-45A2-96EB-F1DB6B6E7041}" dt="2025-04-02T19:26:56.511" v="1083" actId="207"/>
        <pc:sldMkLst>
          <pc:docMk/>
          <pc:sldMk cId="2499311331" sldId="269"/>
        </pc:sldMkLst>
      </pc:sldChg>
      <pc:sldChg chg="addSp delSp modSp new mod">
        <pc:chgData name="Lukas Hamstra" userId="87bea9d7-3921-4d53-ba25-df542cff560d" providerId="ADAL" clId="{227E44BB-2E8F-45A2-96EB-F1DB6B6E7041}" dt="2025-04-02T19:34:10.910" v="1423" actId="20577"/>
        <pc:sldMkLst>
          <pc:docMk/>
          <pc:sldMk cId="3889563971" sldId="270"/>
        </pc:sldMkLst>
      </pc:sldChg>
      <pc:sldMasterChg chg="modSp modSldLayout">
        <pc:chgData name="Lukas Hamstra" userId="87bea9d7-3921-4d53-ba25-df542cff560d" providerId="ADAL" clId="{227E44BB-2E8F-45A2-96EB-F1DB6B6E7041}" dt="2025-04-02T18:47:38.054" v="111" actId="1076"/>
        <pc:sldMasterMkLst>
          <pc:docMk/>
          <pc:sldMasterMk cId="3742315107" sldId="2147483648"/>
        </pc:sldMasterMkLst>
        <pc:spChg chg="mod">
          <ac:chgData name="Lukas Hamstra" userId="87bea9d7-3921-4d53-ba25-df542cff560d" providerId="ADAL" clId="{227E44BB-2E8F-45A2-96EB-F1DB6B6E7041}" dt="2025-04-02T18:45:20.125" v="4" actId="2711"/>
          <ac:spMkLst>
            <pc:docMk/>
            <pc:sldMasterMk cId="3742315107" sldId="2147483648"/>
            <ac:spMk id="2" creationId="{BADB783A-DA33-12C0-956F-84798387DF80}"/>
          </ac:spMkLst>
        </pc:spChg>
        <pc:sldLayoutChg chg="addSp delSp modSp mod">
          <pc:chgData name="Lukas Hamstra" userId="87bea9d7-3921-4d53-ba25-df542cff560d" providerId="ADAL" clId="{227E44BB-2E8F-45A2-96EB-F1DB6B6E7041}" dt="2025-04-02T18:47:38.054" v="111" actId="1076"/>
          <pc:sldLayoutMkLst>
            <pc:docMk/>
            <pc:sldMasterMk cId="3742315107" sldId="2147483648"/>
            <pc:sldLayoutMk cId="2336278860" sldId="2147483649"/>
          </pc:sldLayoutMkLst>
          <pc:spChg chg="mod">
            <ac:chgData name="Lukas Hamstra" userId="87bea9d7-3921-4d53-ba25-df542cff560d" providerId="ADAL" clId="{227E44BB-2E8F-45A2-96EB-F1DB6B6E7041}" dt="2025-04-02T18:47:38.054" v="111" actId="1076"/>
            <ac:spMkLst>
              <pc:docMk/>
              <pc:sldMasterMk cId="3742315107" sldId="2147483648"/>
              <pc:sldLayoutMk cId="2336278860" sldId="2147483649"/>
              <ac:spMk id="2" creationId="{2E2B7F1E-E04C-BEF6-7ECF-10D93D10B84D}"/>
            </ac:spMkLst>
          </pc:spChg>
          <pc:spChg chg="mod">
            <ac:chgData name="Lukas Hamstra" userId="87bea9d7-3921-4d53-ba25-df542cff560d" providerId="ADAL" clId="{227E44BB-2E8F-45A2-96EB-F1DB6B6E7041}" dt="2025-04-02T18:47:38.054" v="111" actId="1076"/>
            <ac:spMkLst>
              <pc:docMk/>
              <pc:sldMasterMk cId="3742315107" sldId="2147483648"/>
              <pc:sldLayoutMk cId="2336278860" sldId="2147483649"/>
              <ac:spMk id="3" creationId="{5656EDBA-1487-6A63-8B2C-87151C99C0FF}"/>
            </ac:spMkLst>
          </pc:spChg>
          <pc:cxnChg chg="add mod">
            <ac:chgData name="Lukas Hamstra" userId="87bea9d7-3921-4d53-ba25-df542cff560d" providerId="ADAL" clId="{227E44BB-2E8F-45A2-96EB-F1DB6B6E7041}" dt="2025-04-02T18:47:38.054" v="111" actId="1076"/>
            <ac:cxnSpMkLst>
              <pc:docMk/>
              <pc:sldMasterMk cId="3742315107" sldId="2147483648"/>
              <pc:sldLayoutMk cId="2336278860" sldId="2147483649"/>
              <ac:cxnSpMk id="8" creationId="{388F2933-6FF1-3C98-968A-02B7CFE5F872}"/>
            </ac:cxnSpMkLst>
          </pc:cxnChg>
        </pc:sldLayoutChg>
      </pc:sldMasterChg>
    </pc:docChg>
  </pc:docChgLst>
  <pc:docChgLst>
    <pc:chgData name="Lukas Hamstra" userId="87bea9d7-3921-4d53-ba25-df542cff560d" providerId="ADAL" clId="{B5F2044E-B99D-4BE7-8B84-9E2432B078CC}"/>
    <pc:docChg chg="undo custSel addSld delSld modSld sldOrd">
      <pc:chgData name="Lukas Hamstra" userId="87bea9d7-3921-4d53-ba25-df542cff560d" providerId="ADAL" clId="{B5F2044E-B99D-4BE7-8B84-9E2432B078CC}" dt="2025-05-14T13:01:35.504" v="1521" actId="478"/>
      <pc:docMkLst>
        <pc:docMk/>
      </pc:docMkLst>
      <pc:sldChg chg="addSp delSp modSp mod ord">
        <pc:chgData name="Lukas Hamstra" userId="87bea9d7-3921-4d53-ba25-df542cff560d" providerId="ADAL" clId="{B5F2044E-B99D-4BE7-8B84-9E2432B078CC}" dt="2025-05-14T13:01:35.504" v="1521" actId="478"/>
        <pc:sldMkLst>
          <pc:docMk/>
          <pc:sldMk cId="3277404281" sldId="256"/>
        </pc:sldMkLst>
        <pc:spChg chg="mod">
          <ac:chgData name="Lukas Hamstra" userId="87bea9d7-3921-4d53-ba25-df542cff560d" providerId="ADAL" clId="{B5F2044E-B99D-4BE7-8B84-9E2432B078CC}" dt="2025-05-14T13:01:32.499" v="1520" actId="20577"/>
          <ac:spMkLst>
            <pc:docMk/>
            <pc:sldMk cId="3277404281" sldId="256"/>
            <ac:spMk id="2" creationId="{3BCF0CE2-1878-6F3D-DC9C-ED1B0ECE7DC7}"/>
          </ac:spMkLst>
        </pc:spChg>
        <pc:spChg chg="add mod">
          <ac:chgData name="Lukas Hamstra" userId="87bea9d7-3921-4d53-ba25-df542cff560d" providerId="ADAL" clId="{B5F2044E-B99D-4BE7-8B84-9E2432B078CC}" dt="2025-05-14T13:01:35.504" v="1521" actId="478"/>
          <ac:spMkLst>
            <pc:docMk/>
            <pc:sldMk cId="3277404281" sldId="256"/>
            <ac:spMk id="5" creationId="{3DC57BDB-D6C4-0929-D04E-6BB606EEDDCE}"/>
          </ac:spMkLst>
        </pc:spChg>
      </pc:sldChg>
      <pc:sldChg chg="addSp delSp modSp new mod modAnim">
        <pc:chgData name="Lukas Hamstra" userId="87bea9d7-3921-4d53-ba25-df542cff560d" providerId="ADAL" clId="{B5F2044E-B99D-4BE7-8B84-9E2432B078CC}" dt="2025-05-14T11:13:06.235" v="39" actId="478"/>
        <pc:sldMkLst>
          <pc:docMk/>
          <pc:sldMk cId="1423963725" sldId="257"/>
        </pc:sldMkLst>
        <pc:picChg chg="add mod">
          <ac:chgData name="Lukas Hamstra" userId="87bea9d7-3921-4d53-ba25-df542cff560d" providerId="ADAL" clId="{B5F2044E-B99D-4BE7-8B84-9E2432B078CC}" dt="2025-05-14T11:05:57.339" v="6" actId="1076"/>
          <ac:picMkLst>
            <pc:docMk/>
            <pc:sldMk cId="1423963725" sldId="257"/>
            <ac:picMk id="5" creationId="{6F25CB61-57D8-FF84-5DCC-1812A0EEBB07}"/>
          </ac:picMkLst>
        </pc:picChg>
      </pc:sldChg>
      <pc:sldChg chg="delSp add mod">
        <pc:chgData name="Lukas Hamstra" userId="87bea9d7-3921-4d53-ba25-df542cff560d" providerId="ADAL" clId="{B5F2044E-B99D-4BE7-8B84-9E2432B078CC}" dt="2025-05-14T11:13:15.995" v="50" actId="478"/>
        <pc:sldMkLst>
          <pc:docMk/>
          <pc:sldMk cId="1049125507" sldId="258"/>
        </pc:sldMkLst>
      </pc:sldChg>
      <pc:sldChg chg="delSp add mod ord">
        <pc:chgData name="Lukas Hamstra" userId="87bea9d7-3921-4d53-ba25-df542cff560d" providerId="ADAL" clId="{B5F2044E-B99D-4BE7-8B84-9E2432B078CC}" dt="2025-05-14T11:13:12.445" v="46"/>
        <pc:sldMkLst>
          <pc:docMk/>
          <pc:sldMk cId="4178312102" sldId="259"/>
        </pc:sldMkLst>
      </pc:sldChg>
      <pc:sldChg chg="delSp add mod ord">
        <pc:chgData name="Lukas Hamstra" userId="87bea9d7-3921-4d53-ba25-df542cff560d" providerId="ADAL" clId="{B5F2044E-B99D-4BE7-8B84-9E2432B078CC}" dt="2025-05-14T11:13:28.435" v="57" actId="478"/>
        <pc:sldMkLst>
          <pc:docMk/>
          <pc:sldMk cId="2614008409" sldId="260"/>
        </pc:sldMkLst>
      </pc:sldChg>
      <pc:sldChg chg="delSp add mod">
        <pc:chgData name="Lukas Hamstra" userId="87bea9d7-3921-4d53-ba25-df542cff560d" providerId="ADAL" clId="{B5F2044E-B99D-4BE7-8B84-9E2432B078CC}" dt="2025-05-14T11:13:20.175" v="53" actId="478"/>
        <pc:sldMkLst>
          <pc:docMk/>
          <pc:sldMk cId="627058338" sldId="261"/>
        </pc:sldMkLst>
      </pc:sldChg>
      <pc:sldChg chg="add">
        <pc:chgData name="Lukas Hamstra" userId="87bea9d7-3921-4d53-ba25-df542cff560d" providerId="ADAL" clId="{B5F2044E-B99D-4BE7-8B84-9E2432B078CC}" dt="2025-05-14T11:13:26.505" v="56" actId="2890"/>
        <pc:sldMkLst>
          <pc:docMk/>
          <pc:sldMk cId="4127971992" sldId="262"/>
        </pc:sldMkLst>
      </pc:sldChg>
      <pc:sldChg chg="modSp new mod">
        <pc:chgData name="Lukas Hamstra" userId="87bea9d7-3921-4d53-ba25-df542cff560d" providerId="ADAL" clId="{B5F2044E-B99D-4BE7-8B84-9E2432B078CC}" dt="2025-05-14T11:16:57.311" v="131" actId="404"/>
        <pc:sldMkLst>
          <pc:docMk/>
          <pc:sldMk cId="776863258" sldId="263"/>
        </pc:sldMkLst>
        <pc:spChg chg="mod">
          <ac:chgData name="Lukas Hamstra" userId="87bea9d7-3921-4d53-ba25-df542cff560d" providerId="ADAL" clId="{B5F2044E-B99D-4BE7-8B84-9E2432B078CC}" dt="2025-05-14T11:16:57.311" v="131" actId="404"/>
          <ac:spMkLst>
            <pc:docMk/>
            <pc:sldMk cId="776863258" sldId="263"/>
            <ac:spMk id="2" creationId="{845E0AD0-9624-859A-B56B-08E9FC3AF17E}"/>
          </ac:spMkLst>
        </pc:spChg>
      </pc:sldChg>
      <pc:sldChg chg="modSp add mod">
        <pc:chgData name="Lukas Hamstra" userId="87bea9d7-3921-4d53-ba25-df542cff560d" providerId="ADAL" clId="{B5F2044E-B99D-4BE7-8B84-9E2432B078CC}" dt="2025-05-14T11:20:33.485" v="432" actId="2710"/>
        <pc:sldMkLst>
          <pc:docMk/>
          <pc:sldMk cId="4279467050" sldId="264"/>
        </pc:sldMkLst>
        <pc:spChg chg="mod">
          <ac:chgData name="Lukas Hamstra" userId="87bea9d7-3921-4d53-ba25-df542cff560d" providerId="ADAL" clId="{B5F2044E-B99D-4BE7-8B84-9E2432B078CC}" dt="2025-05-14T11:20:33.485" v="432" actId="2710"/>
          <ac:spMkLst>
            <pc:docMk/>
            <pc:sldMk cId="4279467050" sldId="264"/>
            <ac:spMk id="3" creationId="{5F4C47C4-B38A-2BAC-C6BC-5F18A05FB8CA}"/>
          </ac:spMkLst>
        </pc:spChg>
      </pc:sldChg>
      <pc:sldChg chg="addSp modSp add mod">
        <pc:chgData name="Lukas Hamstra" userId="87bea9d7-3921-4d53-ba25-df542cff560d" providerId="ADAL" clId="{B5F2044E-B99D-4BE7-8B84-9E2432B078CC}" dt="2025-05-14T11:20:40.226" v="437" actId="1076"/>
        <pc:sldMkLst>
          <pc:docMk/>
          <pc:sldMk cId="3126958063" sldId="265"/>
        </pc:sldMkLst>
        <pc:picChg chg="add mod">
          <ac:chgData name="Lukas Hamstra" userId="87bea9d7-3921-4d53-ba25-df542cff560d" providerId="ADAL" clId="{B5F2044E-B99D-4BE7-8B84-9E2432B078CC}" dt="2025-05-14T11:20:40.226" v="437" actId="1076"/>
          <ac:picMkLst>
            <pc:docMk/>
            <pc:sldMk cId="3126958063" sldId="265"/>
            <ac:picMk id="5" creationId="{A8B390B1-34A7-9335-85EB-A6B5261B56E3}"/>
          </ac:picMkLst>
        </pc:picChg>
      </pc:sldChg>
      <pc:sldChg chg="addSp delSp modSp new mod">
        <pc:chgData name="Lukas Hamstra" userId="87bea9d7-3921-4d53-ba25-df542cff560d" providerId="ADAL" clId="{B5F2044E-B99D-4BE7-8B84-9E2432B078CC}" dt="2025-05-14T12:12:14.350" v="515" actId="478"/>
        <pc:sldMkLst>
          <pc:docMk/>
          <pc:sldMk cId="2984035129" sldId="266"/>
        </pc:sldMkLst>
        <pc:spChg chg="mod">
          <ac:chgData name="Lukas Hamstra" userId="87bea9d7-3921-4d53-ba25-df542cff560d" providerId="ADAL" clId="{B5F2044E-B99D-4BE7-8B84-9E2432B078CC}" dt="2025-05-14T12:10:15.480" v="507" actId="790"/>
          <ac:spMkLst>
            <pc:docMk/>
            <pc:sldMk cId="2984035129" sldId="266"/>
            <ac:spMk id="2" creationId="{A776F522-1F1F-6561-07F9-738F6A1EDF7D}"/>
          </ac:spMkLst>
        </pc:spChg>
        <pc:picChg chg="add mod">
          <ac:chgData name="Lukas Hamstra" userId="87bea9d7-3921-4d53-ba25-df542cff560d" providerId="ADAL" clId="{B5F2044E-B99D-4BE7-8B84-9E2432B078CC}" dt="2025-05-14T12:07:58.755" v="457" actId="1076"/>
          <ac:picMkLst>
            <pc:docMk/>
            <pc:sldMk cId="2984035129" sldId="266"/>
            <ac:picMk id="4" creationId="{FA1C278B-39FF-C4E9-2B27-BCF0A9850592}"/>
          </ac:picMkLst>
        </pc:picChg>
        <pc:picChg chg="add mod modCrop">
          <ac:chgData name="Lukas Hamstra" userId="87bea9d7-3921-4d53-ba25-df542cff560d" providerId="ADAL" clId="{B5F2044E-B99D-4BE7-8B84-9E2432B078CC}" dt="2025-05-14T12:08:55.096" v="491"/>
          <ac:picMkLst>
            <pc:docMk/>
            <pc:sldMk cId="2984035129" sldId="266"/>
            <ac:picMk id="5" creationId="{12C308C5-FE43-9561-06EF-3F177AF4DEA5}"/>
          </ac:picMkLst>
        </pc:picChg>
      </pc:sldChg>
      <pc:sldChg chg="addSp delSp modSp add mod">
        <pc:chgData name="Lukas Hamstra" userId="87bea9d7-3921-4d53-ba25-df542cff560d" providerId="ADAL" clId="{B5F2044E-B99D-4BE7-8B84-9E2432B078CC}" dt="2025-05-14T12:18:33.628" v="801" actId="20577"/>
        <pc:sldMkLst>
          <pc:docMk/>
          <pc:sldMk cId="1226786726" sldId="267"/>
        </pc:sldMkLst>
        <pc:spChg chg="mod">
          <ac:chgData name="Lukas Hamstra" userId="87bea9d7-3921-4d53-ba25-df542cff560d" providerId="ADAL" clId="{B5F2044E-B99D-4BE7-8B84-9E2432B078CC}" dt="2025-05-14T12:08:03.605" v="465" actId="20577"/>
          <ac:spMkLst>
            <pc:docMk/>
            <pc:sldMk cId="1226786726" sldId="267"/>
            <ac:spMk id="2" creationId="{0126B54F-0151-ADBE-9138-958B1F5489CC}"/>
          </ac:spMkLst>
        </pc:spChg>
        <pc:spChg chg="mod">
          <ac:chgData name="Lukas Hamstra" userId="87bea9d7-3921-4d53-ba25-df542cff560d" providerId="ADAL" clId="{B5F2044E-B99D-4BE7-8B84-9E2432B078CC}" dt="2025-05-14T12:18:33.628" v="801" actId="20577"/>
          <ac:spMkLst>
            <pc:docMk/>
            <pc:sldMk cId="1226786726" sldId="267"/>
            <ac:spMk id="3" creationId="{B8B3A68B-2CB1-B347-1002-25990B85C842}"/>
          </ac:spMkLst>
        </pc:spChg>
        <pc:picChg chg="add mod modCrop">
          <ac:chgData name="Lukas Hamstra" userId="87bea9d7-3921-4d53-ba25-df542cff560d" providerId="ADAL" clId="{B5F2044E-B99D-4BE7-8B84-9E2432B078CC}" dt="2025-05-14T12:09:19.415" v="500" actId="732"/>
          <ac:picMkLst>
            <pc:docMk/>
            <pc:sldMk cId="1226786726" sldId="267"/>
            <ac:picMk id="6" creationId="{933E040E-5D53-A426-5AF6-B1841473CEE3}"/>
          </ac:picMkLst>
        </pc:picChg>
      </pc:sldChg>
      <pc:sldChg chg="addSp modSp add mod">
        <pc:chgData name="Lukas Hamstra" userId="87bea9d7-3921-4d53-ba25-df542cff560d" providerId="ADAL" clId="{B5F2044E-B99D-4BE7-8B84-9E2432B078CC}" dt="2025-05-14T12:09:34.315" v="503" actId="732"/>
        <pc:sldMkLst>
          <pc:docMk/>
          <pc:sldMk cId="1877632784" sldId="268"/>
        </pc:sldMkLst>
        <pc:spChg chg="mod">
          <ac:chgData name="Lukas Hamstra" userId="87bea9d7-3921-4d53-ba25-df542cff560d" providerId="ADAL" clId="{B5F2044E-B99D-4BE7-8B84-9E2432B078CC}" dt="2025-05-14T12:08:07.279" v="475" actId="20577"/>
          <ac:spMkLst>
            <pc:docMk/>
            <pc:sldMk cId="1877632784" sldId="268"/>
            <ac:spMk id="2" creationId="{BDD64018-BA6B-CCB4-7A95-873DE6E5E4D7}"/>
          </ac:spMkLst>
        </pc:spChg>
        <pc:picChg chg="add mod modCrop">
          <ac:chgData name="Lukas Hamstra" userId="87bea9d7-3921-4d53-ba25-df542cff560d" providerId="ADAL" clId="{B5F2044E-B99D-4BE7-8B84-9E2432B078CC}" dt="2025-05-14T12:09:34.315" v="503" actId="732"/>
          <ac:picMkLst>
            <pc:docMk/>
            <pc:sldMk cId="1877632784" sldId="268"/>
            <ac:picMk id="5" creationId="{75760BFF-ACB1-8DE1-7D46-1416AFDDC88A}"/>
          </ac:picMkLst>
        </pc:picChg>
      </pc:sldChg>
      <pc:sldChg chg="addSp modSp add mod">
        <pc:chgData name="Lukas Hamstra" userId="87bea9d7-3921-4d53-ba25-df542cff560d" providerId="ADAL" clId="{B5F2044E-B99D-4BE7-8B84-9E2432B078CC}" dt="2025-05-14T12:29:41.302" v="1312" actId="20577"/>
        <pc:sldMkLst>
          <pc:docMk/>
          <pc:sldMk cId="136120809" sldId="269"/>
        </pc:sldMkLst>
        <pc:spChg chg="mod">
          <ac:chgData name="Lukas Hamstra" userId="87bea9d7-3921-4d53-ba25-df542cff560d" providerId="ADAL" clId="{B5F2044E-B99D-4BE7-8B84-9E2432B078CC}" dt="2025-05-14T12:08:11.905" v="487" actId="20577"/>
          <ac:spMkLst>
            <pc:docMk/>
            <pc:sldMk cId="136120809" sldId="269"/>
            <ac:spMk id="2" creationId="{F734E582-D236-700D-C01A-EEED4E10C835}"/>
          </ac:spMkLst>
        </pc:spChg>
        <pc:spChg chg="mod">
          <ac:chgData name="Lukas Hamstra" userId="87bea9d7-3921-4d53-ba25-df542cff560d" providerId="ADAL" clId="{B5F2044E-B99D-4BE7-8B84-9E2432B078CC}" dt="2025-05-14T12:29:41.302" v="1312" actId="20577"/>
          <ac:spMkLst>
            <pc:docMk/>
            <pc:sldMk cId="136120809" sldId="269"/>
            <ac:spMk id="3" creationId="{80D9C42C-410F-D9B3-497D-48402F9E10CD}"/>
          </ac:spMkLst>
        </pc:spChg>
        <pc:picChg chg="add mod modCrop">
          <ac:chgData name="Lukas Hamstra" userId="87bea9d7-3921-4d53-ba25-df542cff560d" providerId="ADAL" clId="{B5F2044E-B99D-4BE7-8B84-9E2432B078CC}" dt="2025-05-14T12:09:44.915" v="506" actId="732"/>
          <ac:picMkLst>
            <pc:docMk/>
            <pc:sldMk cId="136120809" sldId="269"/>
            <ac:picMk id="5" creationId="{88ECAF44-B11D-544E-7A15-8900D922A371}"/>
          </ac:picMkLst>
        </pc:picChg>
      </pc:sldChg>
      <pc:sldChg chg="modSp add mod">
        <pc:chgData name="Lukas Hamstra" userId="87bea9d7-3921-4d53-ba25-df542cff560d" providerId="ADAL" clId="{B5F2044E-B99D-4BE7-8B84-9E2432B078CC}" dt="2025-05-14T12:12:25.375" v="543" actId="207"/>
        <pc:sldMkLst>
          <pc:docMk/>
          <pc:sldMk cId="4047399789" sldId="270"/>
        </pc:sldMkLst>
        <pc:spChg chg="mod">
          <ac:chgData name="Lukas Hamstra" userId="87bea9d7-3921-4d53-ba25-df542cff560d" providerId="ADAL" clId="{B5F2044E-B99D-4BE7-8B84-9E2432B078CC}" dt="2025-05-14T12:12:25.375" v="543" actId="207"/>
          <ac:spMkLst>
            <pc:docMk/>
            <pc:sldMk cId="4047399789" sldId="270"/>
            <ac:spMk id="2" creationId="{25420BFE-38F7-53A0-DC5B-997CC1FB694B}"/>
          </ac:spMkLst>
        </pc:spChg>
      </pc:sldChg>
      <pc:sldChg chg="addSp delSp modSp add mod">
        <pc:chgData name="Lukas Hamstra" userId="87bea9d7-3921-4d53-ba25-df542cff560d" providerId="ADAL" clId="{B5F2044E-B99D-4BE7-8B84-9E2432B078CC}" dt="2025-05-14T12:13:26.804" v="560" actId="20577"/>
        <pc:sldMkLst>
          <pc:docMk/>
          <pc:sldMk cId="2288055498" sldId="271"/>
        </pc:sldMkLst>
        <pc:spChg chg="mod">
          <ac:chgData name="Lukas Hamstra" userId="87bea9d7-3921-4d53-ba25-df542cff560d" providerId="ADAL" clId="{B5F2044E-B99D-4BE7-8B84-9E2432B078CC}" dt="2025-05-14T12:13:26.804" v="560" actId="20577"/>
          <ac:spMkLst>
            <pc:docMk/>
            <pc:sldMk cId="2288055498" sldId="271"/>
            <ac:spMk id="2" creationId="{9CC07C19-1B0D-53C8-3AFE-C684DC612733}"/>
          </ac:spMkLst>
        </pc:spChg>
        <pc:picChg chg="mod modCrop">
          <ac:chgData name="Lukas Hamstra" userId="87bea9d7-3921-4d53-ba25-df542cff560d" providerId="ADAL" clId="{B5F2044E-B99D-4BE7-8B84-9E2432B078CC}" dt="2025-05-14T12:13:18.674" v="550" actId="1076"/>
          <ac:picMkLst>
            <pc:docMk/>
            <pc:sldMk cId="2288055498" sldId="271"/>
            <ac:picMk id="7" creationId="{CF904786-9249-7B1C-975E-D2B5A7A4535A}"/>
          </ac:picMkLst>
        </pc:picChg>
      </pc:sldChg>
      <pc:sldChg chg="addSp delSp modSp add mod">
        <pc:chgData name="Lukas Hamstra" userId="87bea9d7-3921-4d53-ba25-df542cff560d" providerId="ADAL" clId="{B5F2044E-B99D-4BE7-8B84-9E2432B078CC}" dt="2025-05-14T12:15:01.424" v="598" actId="14826"/>
        <pc:sldMkLst>
          <pc:docMk/>
          <pc:sldMk cId="2025251813" sldId="272"/>
        </pc:sldMkLst>
        <pc:spChg chg="mod">
          <ac:chgData name="Lukas Hamstra" userId="87bea9d7-3921-4d53-ba25-df542cff560d" providerId="ADAL" clId="{B5F2044E-B99D-4BE7-8B84-9E2432B078CC}" dt="2025-05-14T12:15:00.654" v="597" actId="20577"/>
          <ac:spMkLst>
            <pc:docMk/>
            <pc:sldMk cId="2025251813" sldId="272"/>
            <ac:spMk id="2" creationId="{9C3C827D-767F-4A36-3EF5-C83EB09AFE73}"/>
          </ac:spMkLst>
        </pc:spChg>
        <pc:picChg chg="mod">
          <ac:chgData name="Lukas Hamstra" userId="87bea9d7-3921-4d53-ba25-df542cff560d" providerId="ADAL" clId="{B5F2044E-B99D-4BE7-8B84-9E2432B078CC}" dt="2025-05-14T12:15:01.424" v="598" actId="14826"/>
          <ac:picMkLst>
            <pc:docMk/>
            <pc:sldMk cId="2025251813" sldId="272"/>
            <ac:picMk id="7" creationId="{3D06D3A7-85BC-C83C-F963-B89AC32F0BCB}"/>
          </ac:picMkLst>
        </pc:picChg>
      </pc:sldChg>
      <pc:sldChg chg="modSp add mod">
        <pc:chgData name="Lukas Hamstra" userId="87bea9d7-3921-4d53-ba25-df542cff560d" providerId="ADAL" clId="{B5F2044E-B99D-4BE7-8B84-9E2432B078CC}" dt="2025-05-14T12:15:11.285" v="616" actId="20577"/>
        <pc:sldMkLst>
          <pc:docMk/>
          <pc:sldMk cId="979804498" sldId="273"/>
        </pc:sldMkLst>
        <pc:spChg chg="mod">
          <ac:chgData name="Lukas Hamstra" userId="87bea9d7-3921-4d53-ba25-df542cff560d" providerId="ADAL" clId="{B5F2044E-B99D-4BE7-8B84-9E2432B078CC}" dt="2025-05-14T12:15:11.285" v="616" actId="20577"/>
          <ac:spMkLst>
            <pc:docMk/>
            <pc:sldMk cId="979804498" sldId="273"/>
            <ac:spMk id="2" creationId="{737276D0-E87A-99B2-BA45-C31B950A3486}"/>
          </ac:spMkLst>
        </pc:spChg>
        <pc:picChg chg="mod">
          <ac:chgData name="Lukas Hamstra" userId="87bea9d7-3921-4d53-ba25-df542cff560d" providerId="ADAL" clId="{B5F2044E-B99D-4BE7-8B84-9E2432B078CC}" dt="2025-05-14T12:15:06.906" v="600" actId="14826"/>
          <ac:picMkLst>
            <pc:docMk/>
            <pc:sldMk cId="979804498" sldId="273"/>
            <ac:picMk id="7" creationId="{01E3FFE3-0DAC-C101-6E94-A2C04802F996}"/>
          </ac:picMkLst>
        </pc:picChg>
      </pc:sldChg>
      <pc:sldChg chg="add del">
        <pc:chgData name="Lukas Hamstra" userId="87bea9d7-3921-4d53-ba25-df542cff560d" providerId="ADAL" clId="{B5F2044E-B99D-4BE7-8B84-9E2432B078CC}" dt="2025-05-14T12:14:57.959" v="592" actId="2890"/>
        <pc:sldMkLst>
          <pc:docMk/>
          <pc:sldMk cId="3519727256" sldId="273"/>
        </pc:sldMkLst>
      </pc:sldChg>
      <pc:sldChg chg="modSp add mod">
        <pc:chgData name="Lukas Hamstra" userId="87bea9d7-3921-4d53-ba25-df542cff560d" providerId="ADAL" clId="{B5F2044E-B99D-4BE7-8B84-9E2432B078CC}" dt="2025-05-14T12:15:38.613" v="622" actId="20577"/>
        <pc:sldMkLst>
          <pc:docMk/>
          <pc:sldMk cId="3204528591" sldId="274"/>
        </pc:sldMkLst>
        <pc:spChg chg="mod">
          <ac:chgData name="Lukas Hamstra" userId="87bea9d7-3921-4d53-ba25-df542cff560d" providerId="ADAL" clId="{B5F2044E-B99D-4BE7-8B84-9E2432B078CC}" dt="2025-05-14T12:15:38.613" v="622" actId="20577"/>
          <ac:spMkLst>
            <pc:docMk/>
            <pc:sldMk cId="3204528591" sldId="274"/>
            <ac:spMk id="2" creationId="{A59713B6-E86D-E6D9-8E77-496381DD11F7}"/>
          </ac:spMkLst>
        </pc:spChg>
        <pc:picChg chg="mod">
          <ac:chgData name="Lukas Hamstra" userId="87bea9d7-3921-4d53-ba25-df542cff560d" providerId="ADAL" clId="{B5F2044E-B99D-4BE7-8B84-9E2432B078CC}" dt="2025-05-14T12:15:35.958" v="618" actId="14826"/>
          <ac:picMkLst>
            <pc:docMk/>
            <pc:sldMk cId="3204528591" sldId="274"/>
            <ac:picMk id="7" creationId="{664ADA0C-7678-DBE8-3A2C-8442A1AE425E}"/>
          </ac:picMkLst>
        </pc:picChg>
      </pc:sldChg>
      <pc:sldChg chg="modSp add mod">
        <pc:chgData name="Lukas Hamstra" userId="87bea9d7-3921-4d53-ba25-df542cff560d" providerId="ADAL" clId="{B5F2044E-B99D-4BE7-8B84-9E2432B078CC}" dt="2025-05-14T12:15:55.384" v="634" actId="20577"/>
        <pc:sldMkLst>
          <pc:docMk/>
          <pc:sldMk cId="1732769884" sldId="275"/>
        </pc:sldMkLst>
        <pc:spChg chg="mod">
          <ac:chgData name="Lukas Hamstra" userId="87bea9d7-3921-4d53-ba25-df542cff560d" providerId="ADAL" clId="{B5F2044E-B99D-4BE7-8B84-9E2432B078CC}" dt="2025-05-14T12:15:55.384" v="634" actId="20577"/>
          <ac:spMkLst>
            <pc:docMk/>
            <pc:sldMk cId="1732769884" sldId="275"/>
            <ac:spMk id="2" creationId="{6D536813-284B-8655-9AED-FC9E5EF88D92}"/>
          </ac:spMkLst>
        </pc:spChg>
        <pc:picChg chg="mod">
          <ac:chgData name="Lukas Hamstra" userId="87bea9d7-3921-4d53-ba25-df542cff560d" providerId="ADAL" clId="{B5F2044E-B99D-4BE7-8B84-9E2432B078CC}" dt="2025-05-14T12:15:51.985" v="624" actId="14826"/>
          <ac:picMkLst>
            <pc:docMk/>
            <pc:sldMk cId="1732769884" sldId="275"/>
            <ac:picMk id="7" creationId="{32B939BD-9DB2-916A-AD01-800CA24BBC7B}"/>
          </ac:picMkLst>
        </pc:picChg>
      </pc:sldChg>
      <pc:sldChg chg="modSp add mod">
        <pc:chgData name="Lukas Hamstra" userId="87bea9d7-3921-4d53-ba25-df542cff560d" providerId="ADAL" clId="{B5F2044E-B99D-4BE7-8B84-9E2432B078CC}" dt="2025-05-14T12:16:18.350" v="651" actId="14826"/>
        <pc:sldMkLst>
          <pc:docMk/>
          <pc:sldMk cId="4136170601" sldId="276"/>
        </pc:sldMkLst>
        <pc:spChg chg="mod">
          <ac:chgData name="Lukas Hamstra" userId="87bea9d7-3921-4d53-ba25-df542cff560d" providerId="ADAL" clId="{B5F2044E-B99D-4BE7-8B84-9E2432B078CC}" dt="2025-05-14T12:16:08.914" v="650" actId="20577"/>
          <ac:spMkLst>
            <pc:docMk/>
            <pc:sldMk cId="4136170601" sldId="276"/>
            <ac:spMk id="2" creationId="{BCF9837A-8A28-B7BB-4D06-3252F74EA021}"/>
          </ac:spMkLst>
        </pc:spChg>
        <pc:picChg chg="mod">
          <ac:chgData name="Lukas Hamstra" userId="87bea9d7-3921-4d53-ba25-df542cff560d" providerId="ADAL" clId="{B5F2044E-B99D-4BE7-8B84-9E2432B078CC}" dt="2025-05-14T12:16:18.350" v="651" actId="14826"/>
          <ac:picMkLst>
            <pc:docMk/>
            <pc:sldMk cId="4136170601" sldId="276"/>
            <ac:picMk id="7" creationId="{582483D8-EB7A-2CB0-92DE-D2EAEA3C8128}"/>
          </ac:picMkLst>
        </pc:picChg>
      </pc:sldChg>
      <pc:sldChg chg="modSp add mod">
        <pc:chgData name="Lukas Hamstra" userId="87bea9d7-3921-4d53-ba25-df542cff560d" providerId="ADAL" clId="{B5F2044E-B99D-4BE7-8B84-9E2432B078CC}" dt="2025-05-14T12:16:36.911" v="660" actId="20577"/>
        <pc:sldMkLst>
          <pc:docMk/>
          <pc:sldMk cId="4083227187" sldId="277"/>
        </pc:sldMkLst>
        <pc:spChg chg="mod">
          <ac:chgData name="Lukas Hamstra" userId="87bea9d7-3921-4d53-ba25-df542cff560d" providerId="ADAL" clId="{B5F2044E-B99D-4BE7-8B84-9E2432B078CC}" dt="2025-05-14T12:16:36.911" v="660" actId="20577"/>
          <ac:spMkLst>
            <pc:docMk/>
            <pc:sldMk cId="4083227187" sldId="277"/>
            <ac:spMk id="2" creationId="{BDB77594-330F-F68F-BC7F-4FF9E1D10EB8}"/>
          </ac:spMkLst>
        </pc:spChg>
        <pc:picChg chg="mod">
          <ac:chgData name="Lukas Hamstra" userId="87bea9d7-3921-4d53-ba25-df542cff560d" providerId="ADAL" clId="{B5F2044E-B99D-4BE7-8B84-9E2432B078CC}" dt="2025-05-14T12:16:33.893" v="653" actId="14826"/>
          <ac:picMkLst>
            <pc:docMk/>
            <pc:sldMk cId="4083227187" sldId="277"/>
            <ac:picMk id="7" creationId="{7EAB9564-5B01-E1A9-CCC2-D655EA42556C}"/>
          </ac:picMkLst>
        </pc:picChg>
      </pc:sldChg>
      <pc:sldChg chg="addSp delSp modSp add mod">
        <pc:chgData name="Lukas Hamstra" userId="87bea9d7-3921-4d53-ba25-df542cff560d" providerId="ADAL" clId="{B5F2044E-B99D-4BE7-8B84-9E2432B078CC}" dt="2025-05-14T12:36:01.564" v="1463" actId="20577"/>
        <pc:sldMkLst>
          <pc:docMk/>
          <pc:sldMk cId="924702243" sldId="278"/>
        </pc:sldMkLst>
        <pc:spChg chg="mod ord">
          <ac:chgData name="Lukas Hamstra" userId="87bea9d7-3921-4d53-ba25-df542cff560d" providerId="ADAL" clId="{B5F2044E-B99D-4BE7-8B84-9E2432B078CC}" dt="2025-05-14T12:36:01.564" v="1463" actId="20577"/>
          <ac:spMkLst>
            <pc:docMk/>
            <pc:sldMk cId="924702243" sldId="278"/>
            <ac:spMk id="3" creationId="{8783A52A-0EE3-7ABC-47F8-CEBB8FB63905}"/>
          </ac:spMkLst>
        </pc:spChg>
      </pc:sldChg>
      <pc:sldChg chg="addSp modSp add mod">
        <pc:chgData name="Lukas Hamstra" userId="87bea9d7-3921-4d53-ba25-df542cff560d" providerId="ADAL" clId="{B5F2044E-B99D-4BE7-8B84-9E2432B078CC}" dt="2025-05-14T12:36:10.804" v="1468" actId="166"/>
        <pc:sldMkLst>
          <pc:docMk/>
          <pc:sldMk cId="1849281956" sldId="279"/>
        </pc:sldMkLst>
        <pc:spChg chg="mod ord">
          <ac:chgData name="Lukas Hamstra" userId="87bea9d7-3921-4d53-ba25-df542cff560d" providerId="ADAL" clId="{B5F2044E-B99D-4BE7-8B84-9E2432B078CC}" dt="2025-05-14T12:36:10.804" v="1468" actId="166"/>
          <ac:spMkLst>
            <pc:docMk/>
            <pc:sldMk cId="1849281956" sldId="279"/>
            <ac:spMk id="3" creationId="{F1B7B8B6-59E4-CD0D-1381-1174F540C71C}"/>
          </ac:spMkLst>
        </pc:spChg>
        <pc:spChg chg="add mod">
          <ac:chgData name="Lukas Hamstra" userId="87bea9d7-3921-4d53-ba25-df542cff560d" providerId="ADAL" clId="{B5F2044E-B99D-4BE7-8B84-9E2432B078CC}" dt="2025-05-14T12:19:56.654" v="922" actId="403"/>
          <ac:spMkLst>
            <pc:docMk/>
            <pc:sldMk cId="1849281956" sldId="279"/>
            <ac:spMk id="5" creationId="{382D78EF-56C1-24F3-26D4-A7DA7649B282}"/>
          </ac:spMkLst>
        </pc:spChg>
        <pc:picChg chg="mod">
          <ac:chgData name="Lukas Hamstra" userId="87bea9d7-3921-4d53-ba25-df542cff560d" providerId="ADAL" clId="{B5F2044E-B99D-4BE7-8B84-9E2432B078CC}" dt="2025-05-14T12:19:11.281" v="812" actId="1076"/>
          <ac:picMkLst>
            <pc:docMk/>
            <pc:sldMk cId="1849281956" sldId="279"/>
            <ac:picMk id="7" creationId="{331688E9-E132-B676-F3C1-5E5C0ED56F5E}"/>
          </ac:picMkLst>
        </pc:picChg>
      </pc:sldChg>
      <pc:sldChg chg="addSp delSp modSp add mod">
        <pc:chgData name="Lukas Hamstra" userId="87bea9d7-3921-4d53-ba25-df542cff560d" providerId="ADAL" clId="{B5F2044E-B99D-4BE7-8B84-9E2432B078CC}" dt="2025-05-14T12:36:19.574" v="1475" actId="166"/>
        <pc:sldMkLst>
          <pc:docMk/>
          <pc:sldMk cId="4116650187" sldId="280"/>
        </pc:sldMkLst>
        <pc:spChg chg="mod ord">
          <ac:chgData name="Lukas Hamstra" userId="87bea9d7-3921-4d53-ba25-df542cff560d" providerId="ADAL" clId="{B5F2044E-B99D-4BE7-8B84-9E2432B078CC}" dt="2025-05-14T12:36:19.574" v="1475" actId="166"/>
          <ac:spMkLst>
            <pc:docMk/>
            <pc:sldMk cId="4116650187" sldId="280"/>
            <ac:spMk id="3" creationId="{FC651921-367D-8DF0-290D-2FBC43DA850A}"/>
          </ac:spMkLst>
        </pc:spChg>
        <pc:spChg chg="add mod">
          <ac:chgData name="Lukas Hamstra" userId="87bea9d7-3921-4d53-ba25-df542cff560d" providerId="ADAL" clId="{B5F2044E-B99D-4BE7-8B84-9E2432B078CC}" dt="2025-05-14T12:21:19.294" v="1028" actId="1076"/>
          <ac:spMkLst>
            <pc:docMk/>
            <pc:sldMk cId="4116650187" sldId="280"/>
            <ac:spMk id="8" creationId="{4825E191-F15C-A388-9501-D0416EA3190C}"/>
          </ac:spMkLst>
        </pc:spChg>
      </pc:sldChg>
      <pc:sldChg chg="addSp delSp modSp add mod">
        <pc:chgData name="Lukas Hamstra" userId="87bea9d7-3921-4d53-ba25-df542cff560d" providerId="ADAL" clId="{B5F2044E-B99D-4BE7-8B84-9E2432B078CC}" dt="2025-05-14T12:35:21.124" v="1414"/>
        <pc:sldMkLst>
          <pc:docMk/>
          <pc:sldMk cId="4105636215" sldId="281"/>
        </pc:sldMkLst>
        <pc:spChg chg="mod">
          <ac:chgData name="Lukas Hamstra" userId="87bea9d7-3921-4d53-ba25-df542cff560d" providerId="ADAL" clId="{B5F2044E-B99D-4BE7-8B84-9E2432B078CC}" dt="2025-05-14T12:35:21.124" v="1414"/>
          <ac:spMkLst>
            <pc:docMk/>
            <pc:sldMk cId="4105636215" sldId="281"/>
            <ac:spMk id="3" creationId="{D7040FED-2039-0B6D-B03E-CC39866D901E}"/>
          </ac:spMkLst>
        </pc:spChg>
      </pc:sldChg>
      <pc:sldChg chg="addSp modSp add mod">
        <pc:chgData name="Lukas Hamstra" userId="87bea9d7-3921-4d53-ba25-df542cff560d" providerId="ADAL" clId="{B5F2044E-B99D-4BE7-8B84-9E2432B078CC}" dt="2025-05-14T12:36:35.479" v="1476" actId="1076"/>
        <pc:sldMkLst>
          <pc:docMk/>
          <pc:sldMk cId="1132721950" sldId="282"/>
        </pc:sldMkLst>
        <pc:spChg chg="mod">
          <ac:chgData name="Lukas Hamstra" userId="87bea9d7-3921-4d53-ba25-df542cff560d" providerId="ADAL" clId="{B5F2044E-B99D-4BE7-8B84-9E2432B078CC}" dt="2025-05-14T12:35:14.619" v="1412" actId="20577"/>
          <ac:spMkLst>
            <pc:docMk/>
            <pc:sldMk cId="1132721950" sldId="282"/>
            <ac:spMk id="3" creationId="{0F001285-FD5E-FDA0-9188-AC6C0B528C21}"/>
          </ac:spMkLst>
        </pc:spChg>
        <pc:spChg chg="add mod">
          <ac:chgData name="Lukas Hamstra" userId="87bea9d7-3921-4d53-ba25-df542cff560d" providerId="ADAL" clId="{B5F2044E-B99D-4BE7-8B84-9E2432B078CC}" dt="2025-05-14T12:36:35.479" v="1476" actId="1076"/>
          <ac:spMkLst>
            <pc:docMk/>
            <pc:sldMk cId="1132721950" sldId="282"/>
            <ac:spMk id="6" creationId="{9B76D0E8-8F3B-B052-25D4-BF0DDC47051F}"/>
          </ac:spMkLst>
        </pc:spChg>
      </pc:sldChg>
      <pc:sldChg chg="add">
        <pc:chgData name="Lukas Hamstra" userId="87bea9d7-3921-4d53-ba25-df542cff560d" providerId="ADAL" clId="{B5F2044E-B99D-4BE7-8B84-9E2432B078CC}" dt="2025-05-14T12:29:39.358" v="1311" actId="2890"/>
        <pc:sldMkLst>
          <pc:docMk/>
          <pc:sldMk cId="624561258" sldId="283"/>
        </pc:sldMkLst>
      </pc:sldChg>
      <pc:sldChg chg="modSp add mod">
        <pc:chgData name="Lukas Hamstra" userId="87bea9d7-3921-4d53-ba25-df542cff560d" providerId="ADAL" clId="{B5F2044E-B99D-4BE7-8B84-9E2432B078CC}" dt="2025-05-14T12:35:18.755" v="1413"/>
        <pc:sldMkLst>
          <pc:docMk/>
          <pc:sldMk cId="1483315813" sldId="284"/>
        </pc:sldMkLst>
        <pc:spChg chg="mod">
          <ac:chgData name="Lukas Hamstra" userId="87bea9d7-3921-4d53-ba25-df542cff560d" providerId="ADAL" clId="{B5F2044E-B99D-4BE7-8B84-9E2432B078CC}" dt="2025-05-14T12:35:18.755" v="1413"/>
          <ac:spMkLst>
            <pc:docMk/>
            <pc:sldMk cId="1483315813" sldId="284"/>
            <ac:spMk id="3" creationId="{B777B519-B8BB-738C-93ED-8E4B32321981}"/>
          </ac:spMkLst>
        </pc:spChg>
      </pc:sldChg>
      <pc:sldChg chg="addSp modSp add mod">
        <pc:chgData name="Lukas Hamstra" userId="87bea9d7-3921-4d53-ba25-df542cff560d" providerId="ADAL" clId="{B5F2044E-B99D-4BE7-8B84-9E2432B078CC}" dt="2025-05-14T12:30:14.217" v="1325" actId="1076"/>
        <pc:sldMkLst>
          <pc:docMk/>
          <pc:sldMk cId="140739982" sldId="285"/>
        </pc:sldMkLst>
        <pc:picChg chg="add mod">
          <ac:chgData name="Lukas Hamstra" userId="87bea9d7-3921-4d53-ba25-df542cff560d" providerId="ADAL" clId="{B5F2044E-B99D-4BE7-8B84-9E2432B078CC}" dt="2025-05-14T12:30:14.217" v="1325" actId="1076"/>
          <ac:picMkLst>
            <pc:docMk/>
            <pc:sldMk cId="140739982" sldId="285"/>
            <ac:picMk id="7" creationId="{E655C912-38FA-F67F-5045-E83681E8F2FC}"/>
          </ac:picMkLst>
        </pc:picChg>
      </pc:sldChg>
      <pc:sldChg chg="addSp modSp add mod">
        <pc:chgData name="Lukas Hamstra" userId="87bea9d7-3921-4d53-ba25-df542cff560d" providerId="ADAL" clId="{B5F2044E-B99D-4BE7-8B84-9E2432B078CC}" dt="2025-05-14T12:32:07.299" v="1347" actId="1076"/>
        <pc:sldMkLst>
          <pc:docMk/>
          <pc:sldMk cId="3660077406" sldId="286"/>
        </pc:sldMkLst>
        <pc:picChg chg="mod">
          <ac:chgData name="Lukas Hamstra" userId="87bea9d7-3921-4d53-ba25-df542cff560d" providerId="ADAL" clId="{B5F2044E-B99D-4BE7-8B84-9E2432B078CC}" dt="2025-05-14T12:31:34.844" v="1337" actId="1076"/>
          <ac:picMkLst>
            <pc:docMk/>
            <pc:sldMk cId="3660077406" sldId="286"/>
            <ac:picMk id="7" creationId="{E66F0655-6CDB-4C7B-88B0-5BA5DC52A3C3}"/>
          </ac:picMkLst>
        </pc:picChg>
        <pc:picChg chg="add mod modCrop">
          <ac:chgData name="Lukas Hamstra" userId="87bea9d7-3921-4d53-ba25-df542cff560d" providerId="ADAL" clId="{B5F2044E-B99D-4BE7-8B84-9E2432B078CC}" dt="2025-05-14T12:31:40.944" v="1340" actId="1076"/>
          <ac:picMkLst>
            <pc:docMk/>
            <pc:sldMk cId="3660077406" sldId="286"/>
            <ac:picMk id="8" creationId="{9D8967A5-2C8C-1119-3E01-0FA2929AD034}"/>
          </ac:picMkLst>
        </pc:picChg>
        <pc:picChg chg="add mod">
          <ac:chgData name="Lukas Hamstra" userId="87bea9d7-3921-4d53-ba25-df542cff560d" providerId="ADAL" clId="{B5F2044E-B99D-4BE7-8B84-9E2432B078CC}" dt="2025-05-14T12:32:07.299" v="1347" actId="1076"/>
          <ac:picMkLst>
            <pc:docMk/>
            <pc:sldMk cId="3660077406" sldId="286"/>
            <ac:picMk id="10" creationId="{E05FA61E-5934-1875-13A5-2B020F69FB82}"/>
          </ac:picMkLst>
        </pc:picChg>
      </pc:sldChg>
      <pc:sldChg chg="addSp delSp modSp add mod">
        <pc:chgData name="Lukas Hamstra" userId="87bea9d7-3921-4d53-ba25-df542cff560d" providerId="ADAL" clId="{B5F2044E-B99D-4BE7-8B84-9E2432B078CC}" dt="2025-05-14T12:32:30.336" v="1356" actId="1076"/>
        <pc:sldMkLst>
          <pc:docMk/>
          <pc:sldMk cId="1809220382" sldId="287"/>
        </pc:sldMkLst>
        <pc:picChg chg="add mod">
          <ac:chgData name="Lukas Hamstra" userId="87bea9d7-3921-4d53-ba25-df542cff560d" providerId="ADAL" clId="{B5F2044E-B99D-4BE7-8B84-9E2432B078CC}" dt="2025-05-14T12:32:30.336" v="1356" actId="1076"/>
          <ac:picMkLst>
            <pc:docMk/>
            <pc:sldMk cId="1809220382" sldId="287"/>
            <ac:picMk id="9" creationId="{36184D91-63D2-0C71-3E4C-3D02DA9525A6}"/>
          </ac:picMkLst>
        </pc:picChg>
      </pc:sldChg>
      <pc:sldChg chg="addSp delSp modSp add mod">
        <pc:chgData name="Lukas Hamstra" userId="87bea9d7-3921-4d53-ba25-df542cff560d" providerId="ADAL" clId="{B5F2044E-B99D-4BE7-8B84-9E2432B078CC}" dt="2025-05-14T12:33:02.699" v="1369" actId="478"/>
        <pc:sldMkLst>
          <pc:docMk/>
          <pc:sldMk cId="1939165075" sldId="288"/>
        </pc:sldMkLst>
        <pc:picChg chg="add mod">
          <ac:chgData name="Lukas Hamstra" userId="87bea9d7-3921-4d53-ba25-df542cff560d" providerId="ADAL" clId="{B5F2044E-B99D-4BE7-8B84-9E2432B078CC}" dt="2025-05-14T12:32:48.744" v="1362" actId="1076"/>
          <ac:picMkLst>
            <pc:docMk/>
            <pc:sldMk cId="1939165075" sldId="288"/>
            <ac:picMk id="7" creationId="{8A4C9F1B-8EB1-B6B0-61A0-8469B42FF4D7}"/>
          </ac:picMkLst>
        </pc:picChg>
      </pc:sldChg>
      <pc:sldChg chg="modSp add mod">
        <pc:chgData name="Lukas Hamstra" userId="87bea9d7-3921-4d53-ba25-df542cff560d" providerId="ADAL" clId="{B5F2044E-B99D-4BE7-8B84-9E2432B078CC}" dt="2025-05-14T12:33:10.545" v="1372" actId="1076"/>
        <pc:sldMkLst>
          <pc:docMk/>
          <pc:sldMk cId="2494798017" sldId="289"/>
        </pc:sldMkLst>
        <pc:picChg chg="mod">
          <ac:chgData name="Lukas Hamstra" userId="87bea9d7-3921-4d53-ba25-df542cff560d" providerId="ADAL" clId="{B5F2044E-B99D-4BE7-8B84-9E2432B078CC}" dt="2025-05-14T12:33:10.545" v="1372" actId="1076"/>
          <ac:picMkLst>
            <pc:docMk/>
            <pc:sldMk cId="2494798017" sldId="289"/>
            <ac:picMk id="10" creationId="{939846DC-0A02-A83D-1718-CB3F5BB07333}"/>
          </ac:picMkLst>
        </pc:picChg>
      </pc:sldChg>
      <pc:sldChg chg="addSp modSp add mod">
        <pc:chgData name="Lukas Hamstra" userId="87bea9d7-3921-4d53-ba25-df542cff560d" providerId="ADAL" clId="{B5F2044E-B99D-4BE7-8B84-9E2432B078CC}" dt="2025-05-14T12:34:18.868" v="1387" actId="207"/>
        <pc:sldMkLst>
          <pc:docMk/>
          <pc:sldMk cId="2141512" sldId="290"/>
        </pc:sldMkLst>
        <pc:spChg chg="mod">
          <ac:chgData name="Lukas Hamstra" userId="87bea9d7-3921-4d53-ba25-df542cff560d" providerId="ADAL" clId="{B5F2044E-B99D-4BE7-8B84-9E2432B078CC}" dt="2025-05-14T12:34:18.868" v="1387" actId="207"/>
          <ac:spMkLst>
            <pc:docMk/>
            <pc:sldMk cId="2141512" sldId="290"/>
            <ac:spMk id="3" creationId="{3B8D9EAC-850B-6343-5D90-AADD617A74B2}"/>
          </ac:spMkLst>
        </pc:spChg>
        <pc:picChg chg="ord">
          <ac:chgData name="Lukas Hamstra" userId="87bea9d7-3921-4d53-ba25-df542cff560d" providerId="ADAL" clId="{B5F2044E-B99D-4BE7-8B84-9E2432B078CC}" dt="2025-05-14T12:34:13.935" v="1386" actId="167"/>
          <ac:picMkLst>
            <pc:docMk/>
            <pc:sldMk cId="2141512" sldId="290"/>
            <ac:picMk id="4" creationId="{57A48A54-A56C-695A-50F0-CEFB81B986DC}"/>
          </ac:picMkLst>
        </pc:picChg>
        <pc:picChg chg="ord">
          <ac:chgData name="Lukas Hamstra" userId="87bea9d7-3921-4d53-ba25-df542cff560d" providerId="ADAL" clId="{B5F2044E-B99D-4BE7-8B84-9E2432B078CC}" dt="2025-05-14T12:34:11.609" v="1385" actId="167"/>
          <ac:picMkLst>
            <pc:docMk/>
            <pc:sldMk cId="2141512" sldId="290"/>
            <ac:picMk id="5" creationId="{5B491EA8-5CBE-C23E-9F7C-75A3A93CBAF8}"/>
          </ac:picMkLst>
        </pc:picChg>
        <pc:picChg chg="add mod ord">
          <ac:chgData name="Lukas Hamstra" userId="87bea9d7-3921-4d53-ba25-df542cff560d" providerId="ADAL" clId="{B5F2044E-B99D-4BE7-8B84-9E2432B078CC}" dt="2025-05-14T12:33:53.364" v="1381" actId="1076"/>
          <ac:picMkLst>
            <pc:docMk/>
            <pc:sldMk cId="2141512" sldId="290"/>
            <ac:picMk id="8" creationId="{D41405B1-851C-815B-8B70-BB9475D619EB}"/>
          </ac:picMkLst>
        </pc:picChg>
      </pc:sldChg>
      <pc:sldChg chg="addSp delSp modSp new mod">
        <pc:chgData name="Lukas Hamstra" userId="87bea9d7-3921-4d53-ba25-df542cff560d" providerId="ADAL" clId="{B5F2044E-B99D-4BE7-8B84-9E2432B078CC}" dt="2025-05-14T13:00:11.914" v="1497" actId="1076"/>
        <pc:sldMkLst>
          <pc:docMk/>
          <pc:sldMk cId="2453360629" sldId="291"/>
        </pc:sldMkLst>
        <pc:spChg chg="mod">
          <ac:chgData name="Lukas Hamstra" userId="87bea9d7-3921-4d53-ba25-df542cff560d" providerId="ADAL" clId="{B5F2044E-B99D-4BE7-8B84-9E2432B078CC}" dt="2025-05-14T12:58:22.374" v="1488" actId="20577"/>
          <ac:spMkLst>
            <pc:docMk/>
            <pc:sldMk cId="2453360629" sldId="291"/>
            <ac:spMk id="2" creationId="{D3F06FA0-B230-13AA-8446-364550888F56}"/>
          </ac:spMkLst>
        </pc:spChg>
        <pc:picChg chg="add mod">
          <ac:chgData name="Lukas Hamstra" userId="87bea9d7-3921-4d53-ba25-df542cff560d" providerId="ADAL" clId="{B5F2044E-B99D-4BE7-8B84-9E2432B078CC}" dt="2025-05-14T13:00:11.914" v="1497" actId="1076"/>
          <ac:picMkLst>
            <pc:docMk/>
            <pc:sldMk cId="2453360629" sldId="291"/>
            <ac:picMk id="7" creationId="{82D88FED-4645-2367-0192-3ECD9046BEFC}"/>
          </ac:picMkLst>
        </pc:picChg>
      </pc:sldChg>
      <pc:sldChg chg="addSp delSp modSp new mod">
        <pc:chgData name="Lukas Hamstra" userId="87bea9d7-3921-4d53-ba25-df542cff560d" providerId="ADAL" clId="{B5F2044E-B99D-4BE7-8B84-9E2432B078CC}" dt="2025-05-14T13:00:18.284" v="1501" actId="14826"/>
        <pc:sldMkLst>
          <pc:docMk/>
          <pc:sldMk cId="815671383" sldId="292"/>
        </pc:sldMkLst>
        <pc:spChg chg="mod">
          <ac:chgData name="Lukas Hamstra" userId="87bea9d7-3921-4d53-ba25-df542cff560d" providerId="ADAL" clId="{B5F2044E-B99D-4BE7-8B84-9E2432B078CC}" dt="2025-05-14T13:00:03.694" v="1491" actId="20577"/>
          <ac:spMkLst>
            <pc:docMk/>
            <pc:sldMk cId="815671383" sldId="292"/>
            <ac:spMk id="2" creationId="{FADA60AD-CBB5-CE53-7A8A-1409356DAADD}"/>
          </ac:spMkLst>
        </pc:spChg>
        <pc:picChg chg="add mod">
          <ac:chgData name="Lukas Hamstra" userId="87bea9d7-3921-4d53-ba25-df542cff560d" providerId="ADAL" clId="{B5F2044E-B99D-4BE7-8B84-9E2432B078CC}" dt="2025-05-14T13:00:18.284" v="1501" actId="14826"/>
          <ac:picMkLst>
            <pc:docMk/>
            <pc:sldMk cId="815671383" sldId="292"/>
            <ac:picMk id="6" creationId="{E9098E13-CD8B-1168-87F2-687E7CA73055}"/>
          </ac:picMkLst>
        </pc:picChg>
      </pc:sldChg>
      <pc:sldChg chg="add">
        <pc:chgData name="Lukas Hamstra" userId="87bea9d7-3921-4d53-ba25-df542cff560d" providerId="ADAL" clId="{B5F2044E-B99D-4BE7-8B84-9E2432B078CC}" dt="2025-05-14T13:01:27.824" v="1506"/>
        <pc:sldMkLst>
          <pc:docMk/>
          <pc:sldMk cId="779007777" sldId="293"/>
        </pc:sldMkLst>
      </pc:sldChg>
      <pc:sldChg chg="new del">
        <pc:chgData name="Lukas Hamstra" userId="87bea9d7-3921-4d53-ba25-df542cff560d" providerId="ADAL" clId="{B5F2044E-B99D-4BE7-8B84-9E2432B078CC}" dt="2025-05-14T13:01:26.604" v="1505" actId="2696"/>
        <pc:sldMkLst>
          <pc:docMk/>
          <pc:sldMk cId="1979075201" sldId="293"/>
        </pc:sldMkLst>
      </pc:sldChg>
    </pc:docChg>
  </pc:docChgLst>
  <pc:docChgLst>
    <pc:chgData name="Lukas Hamstra" userId="87bea9d7-3921-4d53-ba25-df542cff560d" providerId="ADAL" clId="{E17CE0DC-3638-48BA-9951-920F724A7AAD}"/>
    <pc:docChg chg="delSld">
      <pc:chgData name="Lukas Hamstra" userId="87bea9d7-3921-4d53-ba25-df542cff560d" providerId="ADAL" clId="{E17CE0DC-3638-48BA-9951-920F724A7AAD}" dt="2025-04-09T17:40:06.798" v="1" actId="2696"/>
      <pc:docMkLst>
        <pc:docMk/>
      </pc:docMkLst>
      <pc:sldChg chg="del">
        <pc:chgData name="Lukas Hamstra" userId="87bea9d7-3921-4d53-ba25-df542cff560d" providerId="ADAL" clId="{E17CE0DC-3638-48BA-9951-920F724A7AAD}" dt="2025-04-09T17:17:13.024" v="0" actId="47"/>
        <pc:sldMkLst>
          <pc:docMk/>
          <pc:sldMk cId="2604448956" sldId="257"/>
        </pc:sldMkLst>
      </pc:sldChg>
      <pc:sldChg chg="del">
        <pc:chgData name="Lukas Hamstra" userId="87bea9d7-3921-4d53-ba25-df542cff560d" providerId="ADAL" clId="{E17CE0DC-3638-48BA-9951-920F724A7AAD}" dt="2025-04-09T17:17:13.024" v="0" actId="47"/>
        <pc:sldMkLst>
          <pc:docMk/>
          <pc:sldMk cId="1863622242" sldId="258"/>
        </pc:sldMkLst>
      </pc:sldChg>
      <pc:sldChg chg="del">
        <pc:chgData name="Lukas Hamstra" userId="87bea9d7-3921-4d53-ba25-df542cff560d" providerId="ADAL" clId="{E17CE0DC-3638-48BA-9951-920F724A7AAD}" dt="2025-04-09T17:17:13.024" v="0" actId="47"/>
        <pc:sldMkLst>
          <pc:docMk/>
          <pc:sldMk cId="517046645" sldId="259"/>
        </pc:sldMkLst>
      </pc:sldChg>
      <pc:sldChg chg="del">
        <pc:chgData name="Lukas Hamstra" userId="87bea9d7-3921-4d53-ba25-df542cff560d" providerId="ADAL" clId="{E17CE0DC-3638-48BA-9951-920F724A7AAD}" dt="2025-04-09T17:17:13.024" v="0" actId="47"/>
        <pc:sldMkLst>
          <pc:docMk/>
          <pc:sldMk cId="1404348530" sldId="261"/>
        </pc:sldMkLst>
      </pc:sldChg>
      <pc:sldChg chg="del">
        <pc:chgData name="Lukas Hamstra" userId="87bea9d7-3921-4d53-ba25-df542cff560d" providerId="ADAL" clId="{E17CE0DC-3638-48BA-9951-920F724A7AAD}" dt="2025-04-09T17:17:13.024" v="0" actId="47"/>
        <pc:sldMkLst>
          <pc:docMk/>
          <pc:sldMk cId="133183135" sldId="262"/>
        </pc:sldMkLst>
      </pc:sldChg>
      <pc:sldChg chg="del">
        <pc:chgData name="Lukas Hamstra" userId="87bea9d7-3921-4d53-ba25-df542cff560d" providerId="ADAL" clId="{E17CE0DC-3638-48BA-9951-920F724A7AAD}" dt="2025-04-09T17:17:13.024" v="0" actId="47"/>
        <pc:sldMkLst>
          <pc:docMk/>
          <pc:sldMk cId="105639718" sldId="263"/>
        </pc:sldMkLst>
      </pc:sldChg>
      <pc:sldChg chg="del">
        <pc:chgData name="Lukas Hamstra" userId="87bea9d7-3921-4d53-ba25-df542cff560d" providerId="ADAL" clId="{E17CE0DC-3638-48BA-9951-920F724A7AAD}" dt="2025-04-09T17:17:13.024" v="0" actId="47"/>
        <pc:sldMkLst>
          <pc:docMk/>
          <pc:sldMk cId="2356345814" sldId="266"/>
        </pc:sldMkLst>
      </pc:sldChg>
      <pc:sldChg chg="del">
        <pc:chgData name="Lukas Hamstra" userId="87bea9d7-3921-4d53-ba25-df542cff560d" providerId="ADAL" clId="{E17CE0DC-3638-48BA-9951-920F724A7AAD}" dt="2025-04-09T17:17:13.024" v="0" actId="47"/>
        <pc:sldMkLst>
          <pc:docMk/>
          <pc:sldMk cId="3149289468" sldId="267"/>
        </pc:sldMkLst>
      </pc:sldChg>
      <pc:sldChg chg="del">
        <pc:chgData name="Lukas Hamstra" userId="87bea9d7-3921-4d53-ba25-df542cff560d" providerId="ADAL" clId="{E17CE0DC-3638-48BA-9951-920F724A7AAD}" dt="2025-04-09T17:17:13.024" v="0" actId="47"/>
        <pc:sldMkLst>
          <pc:docMk/>
          <pc:sldMk cId="1750849620" sldId="268"/>
        </pc:sldMkLst>
      </pc:sldChg>
      <pc:sldChg chg="del">
        <pc:chgData name="Lukas Hamstra" userId="87bea9d7-3921-4d53-ba25-df542cff560d" providerId="ADAL" clId="{E17CE0DC-3638-48BA-9951-920F724A7AAD}" dt="2025-04-09T17:40:06.798" v="1" actId="2696"/>
        <pc:sldMkLst>
          <pc:docMk/>
          <pc:sldMk cId="2499311331" sldId="269"/>
        </pc:sldMkLst>
      </pc:sldChg>
      <pc:sldChg chg="del">
        <pc:chgData name="Lukas Hamstra" userId="87bea9d7-3921-4d53-ba25-df542cff560d" providerId="ADAL" clId="{E17CE0DC-3638-48BA-9951-920F724A7AAD}" dt="2025-04-09T17:40:06.798" v="1" actId="2696"/>
        <pc:sldMkLst>
          <pc:docMk/>
          <pc:sldMk cId="3889563971" sldId="270"/>
        </pc:sldMkLst>
      </pc:sldChg>
    </pc:docChg>
  </pc:docChgLst>
  <pc:docChgLst>
    <pc:chgData name="Renske Weeda" userId="2bb3a334-ad20-45a8-9a29-e7c9fd7c3c06" providerId="ADAL" clId="{5D04E0BE-5A32-47B5-859D-EABF44E8AE5C}"/>
    <pc:docChg chg="modSld">
      <pc:chgData name="Renske Weeda" userId="2bb3a334-ad20-45a8-9a29-e7c9fd7c3c06" providerId="ADAL" clId="{5D04E0BE-5A32-47B5-859D-EABF44E8AE5C}" dt="2025-06-26T04:29:31.767" v="0" actId="1076"/>
      <pc:docMkLst>
        <pc:docMk/>
      </pc:docMkLst>
      <pc:sldChg chg="modSp mod">
        <pc:chgData name="Renske Weeda" userId="2bb3a334-ad20-45a8-9a29-e7c9fd7c3c06" providerId="ADAL" clId="{5D04E0BE-5A32-47B5-859D-EABF44E8AE5C}" dt="2025-06-26T04:29:31.767" v="0" actId="1076"/>
        <pc:sldMkLst>
          <pc:docMk/>
          <pc:sldMk cId="924702243" sldId="278"/>
        </pc:sldMkLst>
        <pc:picChg chg="mod">
          <ac:chgData name="Renske Weeda" userId="2bb3a334-ad20-45a8-9a29-e7c9fd7c3c06" providerId="ADAL" clId="{5D04E0BE-5A32-47B5-859D-EABF44E8AE5C}" dt="2025-06-26T04:29:31.767" v="0" actId="1076"/>
          <ac:picMkLst>
            <pc:docMk/>
            <pc:sldMk cId="924702243" sldId="278"/>
            <ac:picMk id="6" creationId="{50B91150-E387-B314-57A5-0BFFC1B33278}"/>
          </ac:picMkLst>
        </pc:picChg>
      </pc:sldChg>
    </pc:docChg>
  </pc:docChgLst>
  <pc:docChgLst>
    <pc:chgData name="Lukas Hamstra" userId="87bea9d7-3921-4d53-ba25-df542cff560d" providerId="ADAL" clId="{2CDFE763-1B6F-7C4B-892C-DAA6833822FB}"/>
    <pc:docChg chg="modSld">
      <pc:chgData name="Lukas Hamstra" userId="87bea9d7-3921-4d53-ba25-df542cff560d" providerId="ADAL" clId="{2CDFE763-1B6F-7C4B-892C-DAA6833822FB}" dt="2025-05-22T06:25:50.349" v="10" actId="113"/>
      <pc:docMkLst>
        <pc:docMk/>
      </pc:docMkLst>
      <pc:sldChg chg="modNotesTx">
        <pc:chgData name="Lukas Hamstra" userId="87bea9d7-3921-4d53-ba25-df542cff560d" providerId="ADAL" clId="{2CDFE763-1B6F-7C4B-892C-DAA6833822FB}" dt="2025-05-22T06:25:50.349" v="10" actId="113"/>
        <pc:sldMkLst>
          <pc:docMk/>
          <pc:sldMk cId="3277404281"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E806F-81DB-EA40-ABFB-2B637DA22ED1}" type="datetimeFigureOut">
              <a:rPr lang="en-US" smtClean="0"/>
              <a:t>26-Jun-25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C3B3B-7F04-DF4D-99C4-A34ED2C2180E}" type="slidenum">
              <a:rPr lang="en-US" smtClean="0"/>
              <a:t>‹nr.›</a:t>
            </a:fld>
            <a:endParaRPr lang="en-US"/>
          </a:p>
        </p:txBody>
      </p:sp>
    </p:spTree>
    <p:extLst>
      <p:ext uri="{BB962C8B-B14F-4D97-AF65-F5344CB8AC3E}">
        <p14:creationId xmlns:p14="http://schemas.microsoft.com/office/powerpoint/2010/main" val="239014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solidFill>
                  <a:srgbClr val="000000"/>
                </a:solidFill>
                <a:effectLst/>
                <a:latin typeface="Times New Roman" panose="02020603050405020304" pitchFamily="18" charset="0"/>
              </a:rPr>
              <a:t>https://</a:t>
            </a:r>
            <a:r>
              <a:rPr lang="en-US" b="0" dirty="0" err="1">
                <a:solidFill>
                  <a:srgbClr val="000000"/>
                </a:solidFill>
                <a:effectLst/>
                <a:latin typeface="Times New Roman" panose="02020603050405020304" pitchFamily="18" charset="0"/>
              </a:rPr>
              <a:t>arxiv.org</a:t>
            </a:r>
            <a:r>
              <a:rPr lang="en-US" b="0" dirty="0">
                <a:solidFill>
                  <a:srgbClr val="000000"/>
                </a:solidFill>
                <a:effectLst/>
                <a:latin typeface="Times New Roman" panose="02020603050405020304" pitchFamily="18" charset="0"/>
              </a:rPr>
              <a:t>/pdf/2412.09029 - </a:t>
            </a:r>
            <a:r>
              <a:rPr lang="en-US" b="1" dirty="0">
                <a:solidFill>
                  <a:srgbClr val="000000"/>
                </a:solidFill>
                <a:effectLst/>
                <a:latin typeface="Times New Roman" panose="02020603050405020304" pitchFamily="18" charset="0"/>
              </a:rPr>
              <a:t>THE AI ASSESSMENT SCALE REVISITED: A</a:t>
            </a:r>
            <a:r>
              <a:rPr lang="en-US" b="0" dirty="0">
                <a:solidFill>
                  <a:srgbClr val="000000"/>
                </a:solidFill>
                <a:effectLst/>
                <a:latin typeface="Times New Roman" panose="02020603050405020304" pitchFamily="18" charset="0"/>
              </a:rPr>
              <a:t> </a:t>
            </a:r>
            <a:r>
              <a:rPr lang="en-US" b="1" dirty="0">
                <a:solidFill>
                  <a:srgbClr val="000000"/>
                </a:solidFill>
                <a:effectLst/>
                <a:latin typeface="Times New Roman" panose="02020603050405020304" pitchFamily="18" charset="0"/>
              </a:rPr>
              <a:t>FRAMEWORK FOR EDUCATIONAL</a:t>
            </a:r>
            <a:r>
              <a:rPr lang="en-US" b="0" dirty="0">
                <a:solidFill>
                  <a:srgbClr val="000000"/>
                </a:solidFill>
                <a:effectLst/>
                <a:latin typeface="Times New Roman" panose="02020603050405020304" pitchFamily="18" charset="0"/>
              </a:rPr>
              <a:t> </a:t>
            </a:r>
            <a:r>
              <a:rPr lang="en-US" b="1" dirty="0">
                <a:solidFill>
                  <a:srgbClr val="000000"/>
                </a:solidFill>
                <a:effectLst/>
                <a:latin typeface="Times New Roman" panose="02020603050405020304" pitchFamily="18" charset="0"/>
              </a:rPr>
              <a:t>ASSESSMENT</a:t>
            </a:r>
            <a:endParaRPr lang="en-US"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19C3B3B-7F04-DF4D-99C4-A34ED2C2180E}" type="slidenum">
              <a:rPr lang="en-US" smtClean="0"/>
              <a:t>1</a:t>
            </a:fld>
            <a:endParaRPr lang="en-US"/>
          </a:p>
        </p:txBody>
      </p:sp>
    </p:spTree>
    <p:extLst>
      <p:ext uri="{BB962C8B-B14F-4D97-AF65-F5344CB8AC3E}">
        <p14:creationId xmlns:p14="http://schemas.microsoft.com/office/powerpoint/2010/main" val="40031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7F1E-E04C-BEF6-7ECF-10D93D10B84D}"/>
              </a:ext>
            </a:extLst>
          </p:cNvPr>
          <p:cNvSpPr>
            <a:spLocks noGrp="1"/>
          </p:cNvSpPr>
          <p:nvPr>
            <p:ph type="ctrTitle"/>
          </p:nvPr>
        </p:nvSpPr>
        <p:spPr>
          <a:xfrm>
            <a:off x="245458" y="1154731"/>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5656EDBA-1487-6A63-8B2C-87151C99C0FF}"/>
              </a:ext>
            </a:extLst>
          </p:cNvPr>
          <p:cNvSpPr>
            <a:spLocks noGrp="1"/>
          </p:cNvSpPr>
          <p:nvPr>
            <p:ph type="subTitle" idx="1"/>
          </p:nvPr>
        </p:nvSpPr>
        <p:spPr>
          <a:xfrm>
            <a:off x="245458" y="364249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8" name="Straight Connector 7">
            <a:extLst>
              <a:ext uri="{FF2B5EF4-FFF2-40B4-BE49-F238E27FC236}">
                <a16:creationId xmlns:a16="http://schemas.microsoft.com/office/drawing/2014/main" id="{388F2933-6FF1-3C98-968A-02B7CFE5F872}"/>
              </a:ext>
            </a:extLst>
          </p:cNvPr>
          <p:cNvCxnSpPr/>
          <p:nvPr userDrawn="1"/>
        </p:nvCxnSpPr>
        <p:spPr>
          <a:xfrm>
            <a:off x="245458" y="3542331"/>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27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5BD7-0A41-1AE7-87F2-796321602B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5521F8-18C4-D942-3CD2-9379E247F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FB6A1-19C1-C4B7-AB21-FA385F6637CD}"/>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5" name="Footer Placeholder 4">
            <a:extLst>
              <a:ext uri="{FF2B5EF4-FFF2-40B4-BE49-F238E27FC236}">
                <a16:creationId xmlns:a16="http://schemas.microsoft.com/office/drawing/2014/main" id="{DD42689B-190C-676F-65E7-F6DB8452F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53BCA-5713-52CC-6958-61D684FB2A40}"/>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169369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99C395-84A0-4797-E39B-D4CB3ACF2E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6D3D1-F10E-A3B2-32B2-F607DFC253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6136F-6627-879C-6DBC-D7341DA66FB1}"/>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5" name="Footer Placeholder 4">
            <a:extLst>
              <a:ext uri="{FF2B5EF4-FFF2-40B4-BE49-F238E27FC236}">
                <a16:creationId xmlns:a16="http://schemas.microsoft.com/office/drawing/2014/main" id="{FDABE22B-8C40-DD5E-3DCB-CB16BA097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A9A9A-62ED-9F0F-09EA-E3DA7568621B}"/>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415683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270E-1B6F-A060-06F7-DD6D95207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719F7-B6E0-2480-BD70-84CD1CBC7B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437D5-E51F-D19E-038E-4F5F57790AF8}"/>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5" name="Footer Placeholder 4">
            <a:extLst>
              <a:ext uri="{FF2B5EF4-FFF2-40B4-BE49-F238E27FC236}">
                <a16:creationId xmlns:a16="http://schemas.microsoft.com/office/drawing/2014/main" id="{FA1B6B7F-F7B3-1D5E-E737-527D21684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17E7-8926-744F-D1EA-6285099DBFD1}"/>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18113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D8FD-71A4-9BEF-7022-202D391AD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6C51FF-CE61-CC49-D8E4-D90545F84F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0CE41-4E98-3EAB-6FBB-CFE906285D15}"/>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5" name="Footer Placeholder 4">
            <a:extLst>
              <a:ext uri="{FF2B5EF4-FFF2-40B4-BE49-F238E27FC236}">
                <a16:creationId xmlns:a16="http://schemas.microsoft.com/office/drawing/2014/main" id="{967F85D6-FC9B-A2B4-AD99-7126B7281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15370-B477-0740-65BF-ACA05D92D89F}"/>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342540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6D13-EDA9-FC16-46F2-0F857D26B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BCC57-BAE8-6ADA-D9C7-243D69A27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FEECAA-40A5-B2DB-559E-3942D59C8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B27DEE-CB27-1325-1C35-979F4BF022D4}"/>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6" name="Footer Placeholder 5">
            <a:extLst>
              <a:ext uri="{FF2B5EF4-FFF2-40B4-BE49-F238E27FC236}">
                <a16:creationId xmlns:a16="http://schemas.microsoft.com/office/drawing/2014/main" id="{3BCCDBC1-DF97-3A74-3EE5-257E19A3F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03F30-319D-622F-8B09-339185F98189}"/>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699809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13D5-326B-CB0C-31A6-915481A458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57827-4F90-48E7-234E-B499DD566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E78706-70D1-86C9-0C14-97FA403EB4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361608-75DE-BECE-4EFB-BB20C3CDDA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9CABC-2F61-4B0E-3DE0-23D47DD9C7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C5A631-F79D-A44F-CF83-7F2F166197B0}"/>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8" name="Footer Placeholder 7">
            <a:extLst>
              <a:ext uri="{FF2B5EF4-FFF2-40B4-BE49-F238E27FC236}">
                <a16:creationId xmlns:a16="http://schemas.microsoft.com/office/drawing/2014/main" id="{3FDB0520-D094-0C15-EB0C-D8F0F7EFE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5DBF4-B1EC-B94C-8F63-37136DA09A44}"/>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351534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2B8F-AE3F-E7B6-66BB-9D264A6CAD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15621D-8E2A-6539-DC78-F93DADD91DDF}"/>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4" name="Footer Placeholder 3">
            <a:extLst>
              <a:ext uri="{FF2B5EF4-FFF2-40B4-BE49-F238E27FC236}">
                <a16:creationId xmlns:a16="http://schemas.microsoft.com/office/drawing/2014/main" id="{4A03CEF4-54D0-BFF3-1541-3B0A4A71E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CFF4DD-B53B-6B69-4A52-67A0E279885A}"/>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36828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20D4D-8B0E-FBAC-3BEB-B2F954A48DCB}"/>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3" name="Footer Placeholder 2">
            <a:extLst>
              <a:ext uri="{FF2B5EF4-FFF2-40B4-BE49-F238E27FC236}">
                <a16:creationId xmlns:a16="http://schemas.microsoft.com/office/drawing/2014/main" id="{6C829A57-CC8B-3759-D55F-8955123DD4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3C02B6-E994-0604-0690-4C6ED09AE461}"/>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1019334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2FBA-2729-1C2E-31A9-FD344289FE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EAD0A8-369D-5A21-E42B-53F864DC8F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638E39-07E7-E7F5-80F0-D13182F02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3E630E-A305-E103-A73B-ACAF667934D3}"/>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6" name="Footer Placeholder 5">
            <a:extLst>
              <a:ext uri="{FF2B5EF4-FFF2-40B4-BE49-F238E27FC236}">
                <a16:creationId xmlns:a16="http://schemas.microsoft.com/office/drawing/2014/main" id="{31727240-8B47-7981-5C5B-9949EB900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9F692-4389-0A10-22A9-719852B99214}"/>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394133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E4B3-8866-5EBD-3094-761CE9C05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77AA62-C891-0470-CC67-FEA0777A5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F5946-BC20-082A-A192-346C4BFDE1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BDDCE6-5883-CF74-A446-C0E60A28BC0C}"/>
              </a:ext>
            </a:extLst>
          </p:cNvPr>
          <p:cNvSpPr>
            <a:spLocks noGrp="1"/>
          </p:cNvSpPr>
          <p:nvPr>
            <p:ph type="dt" sz="half" idx="10"/>
          </p:nvPr>
        </p:nvSpPr>
        <p:spPr/>
        <p:txBody>
          <a:bodyPr/>
          <a:lstStyle/>
          <a:p>
            <a:fld id="{01C0B277-FB5C-4DE3-9568-B1B6DCAAAB4B}" type="datetimeFigureOut">
              <a:rPr lang="en-US" smtClean="0"/>
              <a:t>26-Jun-25</a:t>
            </a:fld>
            <a:endParaRPr lang="en-US"/>
          </a:p>
        </p:txBody>
      </p:sp>
      <p:sp>
        <p:nvSpPr>
          <p:cNvPr id="6" name="Footer Placeholder 5">
            <a:extLst>
              <a:ext uri="{FF2B5EF4-FFF2-40B4-BE49-F238E27FC236}">
                <a16:creationId xmlns:a16="http://schemas.microsoft.com/office/drawing/2014/main" id="{232DCD09-49AD-383D-09E1-19102E6EE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4DB81-CCE1-E889-E3B3-A478B46298CB}"/>
              </a:ext>
            </a:extLst>
          </p:cNvPr>
          <p:cNvSpPr>
            <a:spLocks noGrp="1"/>
          </p:cNvSpPr>
          <p:nvPr>
            <p:ph type="sldNum" sz="quarter" idx="12"/>
          </p:nvPr>
        </p:nvSpPr>
        <p:spPr/>
        <p:txBody>
          <a:bodyPr/>
          <a:lstStyle/>
          <a:p>
            <a:fld id="{0E808510-76E8-41E5-8C88-9692B7C2FB41}" type="slidenum">
              <a:rPr lang="en-US" smtClean="0"/>
              <a:t>‹nr.›</a:t>
            </a:fld>
            <a:endParaRPr lang="en-US"/>
          </a:p>
        </p:txBody>
      </p:sp>
    </p:spTree>
    <p:extLst>
      <p:ext uri="{BB962C8B-B14F-4D97-AF65-F5344CB8AC3E}">
        <p14:creationId xmlns:p14="http://schemas.microsoft.com/office/powerpoint/2010/main" val="32280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B783A-DA33-12C0-956F-84798387D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1E4839E-8543-6F1C-6834-6205342EB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76B46-874A-3073-3831-D788A1C8F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C0B277-FB5C-4DE3-9568-B1B6DCAAAB4B}" type="datetimeFigureOut">
              <a:rPr lang="en-US" smtClean="0"/>
              <a:t>26-Jun-25</a:t>
            </a:fld>
            <a:endParaRPr lang="en-US"/>
          </a:p>
        </p:txBody>
      </p:sp>
      <p:sp>
        <p:nvSpPr>
          <p:cNvPr id="5" name="Footer Placeholder 4">
            <a:extLst>
              <a:ext uri="{FF2B5EF4-FFF2-40B4-BE49-F238E27FC236}">
                <a16:creationId xmlns:a16="http://schemas.microsoft.com/office/drawing/2014/main" id="{F4113322-F573-0332-5EC3-F659B5E87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19B64F1-6879-23FE-A037-AF1B90C338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808510-76E8-41E5-8C88-9692B7C2FB41}" type="slidenum">
              <a:rPr lang="en-US" smtClean="0"/>
              <a:t>‹nr.›</a:t>
            </a:fld>
            <a:endParaRPr lang="en-US"/>
          </a:p>
        </p:txBody>
      </p:sp>
    </p:spTree>
    <p:extLst>
      <p:ext uri="{BB962C8B-B14F-4D97-AF65-F5344CB8AC3E}">
        <p14:creationId xmlns:p14="http://schemas.microsoft.com/office/powerpoint/2010/main" val="374231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solidFill>
          <a:latin typeface="Aharoni" panose="02010803020104030203" pitchFamily="2" charset="-79"/>
          <a:ea typeface="+mj-ea"/>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1.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5.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0CE2-1878-6F3D-DC9C-ED1B0ECE7DC7}"/>
              </a:ext>
            </a:extLst>
          </p:cNvPr>
          <p:cNvSpPr>
            <a:spLocks noGrp="1"/>
          </p:cNvSpPr>
          <p:nvPr>
            <p:ph type="ctrTitle"/>
          </p:nvPr>
        </p:nvSpPr>
        <p:spPr/>
        <p:txBody>
          <a:bodyPr/>
          <a:lstStyle/>
          <a:p>
            <a:r>
              <a:rPr lang="en-US" dirty="0"/>
              <a:t>AI </a:t>
            </a:r>
            <a:r>
              <a:rPr lang="en-US" dirty="0" err="1"/>
              <a:t>gebruik</a:t>
            </a:r>
            <a:endParaRPr lang="en-US" dirty="0"/>
          </a:p>
        </p:txBody>
      </p:sp>
      <p:sp>
        <p:nvSpPr>
          <p:cNvPr id="5" name="Subtitle 4">
            <a:extLst>
              <a:ext uri="{FF2B5EF4-FFF2-40B4-BE49-F238E27FC236}">
                <a16:creationId xmlns:a16="http://schemas.microsoft.com/office/drawing/2014/main" id="{3DC57BDB-D6C4-0929-D04E-6BB606EEDD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774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06F-B4E2-6C1A-C642-4DDEEDB43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4B86F-AE8E-23FA-A49A-7DD6A225E440}"/>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F5E0EBE0-C254-B2CF-7A36-C0F76C708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75F00B1C-8D75-1F9C-D65C-2150949AA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pic>
        <p:nvPicPr>
          <p:cNvPr id="9" name="Picture 8" descr="A group of cartoon characters&#10;&#10;AI-generated content may be incorrect.">
            <a:extLst>
              <a:ext uri="{FF2B5EF4-FFF2-40B4-BE49-F238E27FC236}">
                <a16:creationId xmlns:a16="http://schemas.microsoft.com/office/drawing/2014/main" id="{B0ABC01C-2D84-524E-9F36-A2DAD7638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228" y="3052553"/>
            <a:ext cx="5569788" cy="2784894"/>
          </a:xfrm>
          <a:prstGeom prst="rect">
            <a:avLst/>
          </a:prstGeom>
        </p:spPr>
      </p:pic>
      <p:pic>
        <p:nvPicPr>
          <p:cNvPr id="11" name="Picture 10" descr="A video game screen with colorful buildings and clouds&#10;&#10;AI-generated content may be incorrect.">
            <a:extLst>
              <a:ext uri="{FF2B5EF4-FFF2-40B4-BE49-F238E27FC236}">
                <a16:creationId xmlns:a16="http://schemas.microsoft.com/office/drawing/2014/main" id="{E108315C-B021-4961-43D8-482CC3253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652" y="162225"/>
            <a:ext cx="6096000" cy="3048000"/>
          </a:xfrm>
          <a:prstGeom prst="rect">
            <a:avLst/>
          </a:prstGeom>
        </p:spPr>
      </p:pic>
      <p:pic>
        <p:nvPicPr>
          <p:cNvPr id="13" name="Picture 12" descr="A video game screen with a group of people and trees&#10;&#10;AI-generated content may be incorrect.">
            <a:extLst>
              <a:ext uri="{FF2B5EF4-FFF2-40B4-BE49-F238E27FC236}">
                <a16:creationId xmlns:a16="http://schemas.microsoft.com/office/drawing/2014/main" id="{BA5DF90E-A308-A71C-7377-E97C65B48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10125"/>
            <a:ext cx="4381500" cy="2047875"/>
          </a:xfrm>
          <a:prstGeom prst="rect">
            <a:avLst/>
          </a:prstGeom>
        </p:spPr>
      </p:pic>
      <p:pic>
        <p:nvPicPr>
          <p:cNvPr id="15" name="Picture 14" descr="A video game cover with cartoon characters&#10;&#10;AI-generated content may be incorrect.">
            <a:extLst>
              <a:ext uri="{FF2B5EF4-FFF2-40B4-BE49-F238E27FC236}">
                <a16:creationId xmlns:a16="http://schemas.microsoft.com/office/drawing/2014/main" id="{C5C394E6-DC7A-E56B-3127-E7CAD8CF17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915" y="3839907"/>
            <a:ext cx="2381250" cy="2838450"/>
          </a:xfrm>
          <a:prstGeom prst="rect">
            <a:avLst/>
          </a:prstGeom>
        </p:spPr>
      </p:pic>
    </p:spTree>
    <p:extLst>
      <p:ext uri="{BB962C8B-B14F-4D97-AF65-F5344CB8AC3E}">
        <p14:creationId xmlns:p14="http://schemas.microsoft.com/office/powerpoint/2010/main" val="4127971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0AD0-9624-859A-B56B-08E9FC3AF17E}"/>
              </a:ext>
            </a:extLst>
          </p:cNvPr>
          <p:cNvSpPr>
            <a:spLocks noGrp="1"/>
          </p:cNvSpPr>
          <p:nvPr>
            <p:ph type="title"/>
          </p:nvPr>
        </p:nvSpPr>
        <p:spPr/>
        <p:txBody>
          <a:bodyPr/>
          <a:lstStyle/>
          <a:p>
            <a:r>
              <a:rPr lang="en-US" dirty="0"/>
              <a:t>Game design</a:t>
            </a:r>
            <a:br>
              <a:rPr lang="en-US" dirty="0"/>
            </a:br>
            <a:r>
              <a:rPr lang="en-US" sz="2400" b="0" dirty="0" err="1">
                <a:solidFill>
                  <a:schemeClr val="tx1"/>
                </a:solidFill>
              </a:rPr>
              <a:t>Waar</a:t>
            </a:r>
            <a:r>
              <a:rPr lang="en-US" sz="2400" b="0" dirty="0">
                <a:solidFill>
                  <a:schemeClr val="tx1"/>
                </a:solidFill>
              </a:rPr>
              <a:t> over </a:t>
            </a:r>
            <a:r>
              <a:rPr lang="en-US" sz="2400" b="0" dirty="0" err="1">
                <a:solidFill>
                  <a:schemeClr val="tx1"/>
                </a:solidFill>
              </a:rPr>
              <a:t>moeten</a:t>
            </a:r>
            <a:r>
              <a:rPr lang="en-US" sz="2400" b="0" dirty="0">
                <a:solidFill>
                  <a:schemeClr val="tx1"/>
                </a:solidFill>
              </a:rPr>
              <a:t> we </a:t>
            </a:r>
            <a:r>
              <a:rPr lang="en-US" sz="2400" b="0" dirty="0" err="1">
                <a:solidFill>
                  <a:schemeClr val="tx1"/>
                </a:solidFill>
              </a:rPr>
              <a:t>nadenken</a:t>
            </a:r>
            <a:r>
              <a:rPr lang="en-US" sz="2400" b="0" dirty="0">
                <a:solidFill>
                  <a:schemeClr val="tx1"/>
                </a:solidFill>
              </a:rPr>
              <a:t>?</a:t>
            </a:r>
            <a:endParaRPr lang="en-US" b="0" dirty="0">
              <a:solidFill>
                <a:schemeClr val="tx1"/>
              </a:solidFill>
            </a:endParaRPr>
          </a:p>
        </p:txBody>
      </p:sp>
      <p:sp>
        <p:nvSpPr>
          <p:cNvPr id="3" name="Content Placeholder 2">
            <a:extLst>
              <a:ext uri="{FF2B5EF4-FFF2-40B4-BE49-F238E27FC236}">
                <a16:creationId xmlns:a16="http://schemas.microsoft.com/office/drawing/2014/main" id="{10BFC3C9-6185-D1F7-9F5C-15100F31AAA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7686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BF1C-E899-744E-FBE3-3D7F2508D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2F5E8-2066-569A-9EAF-7369E3A6F1AE}"/>
              </a:ext>
            </a:extLst>
          </p:cNvPr>
          <p:cNvSpPr>
            <a:spLocks noGrp="1"/>
          </p:cNvSpPr>
          <p:nvPr>
            <p:ph type="title"/>
          </p:nvPr>
        </p:nvSpPr>
        <p:spPr/>
        <p:txBody>
          <a:bodyPr/>
          <a:lstStyle/>
          <a:p>
            <a:r>
              <a:rPr lang="en-US" dirty="0"/>
              <a:t>Game design</a:t>
            </a:r>
            <a:br>
              <a:rPr lang="en-US" dirty="0"/>
            </a:br>
            <a:r>
              <a:rPr lang="en-US" sz="2400" b="0" dirty="0" err="1">
                <a:solidFill>
                  <a:schemeClr val="tx1"/>
                </a:solidFill>
              </a:rPr>
              <a:t>Waar</a:t>
            </a:r>
            <a:r>
              <a:rPr lang="en-US" sz="2400" b="0" dirty="0">
                <a:solidFill>
                  <a:schemeClr val="tx1"/>
                </a:solidFill>
              </a:rPr>
              <a:t> over </a:t>
            </a:r>
            <a:r>
              <a:rPr lang="en-US" sz="2400" b="0" dirty="0" err="1">
                <a:solidFill>
                  <a:schemeClr val="tx1"/>
                </a:solidFill>
              </a:rPr>
              <a:t>moeten</a:t>
            </a:r>
            <a:r>
              <a:rPr lang="en-US" sz="2400" b="0" dirty="0">
                <a:solidFill>
                  <a:schemeClr val="tx1"/>
                </a:solidFill>
              </a:rPr>
              <a:t> we </a:t>
            </a:r>
            <a:r>
              <a:rPr lang="en-US" sz="2400" b="0" dirty="0" err="1">
                <a:solidFill>
                  <a:schemeClr val="tx1"/>
                </a:solidFill>
              </a:rPr>
              <a:t>nadenken</a:t>
            </a:r>
            <a:r>
              <a:rPr lang="en-US" sz="2400" b="0" dirty="0">
                <a:solidFill>
                  <a:schemeClr val="tx1"/>
                </a:solidFill>
              </a:rPr>
              <a:t>?</a:t>
            </a:r>
            <a:endParaRPr lang="en-US" b="0" dirty="0">
              <a:solidFill>
                <a:schemeClr val="tx1"/>
              </a:solidFill>
            </a:endParaRPr>
          </a:p>
        </p:txBody>
      </p:sp>
      <p:sp>
        <p:nvSpPr>
          <p:cNvPr id="3" name="Content Placeholder 2">
            <a:extLst>
              <a:ext uri="{FF2B5EF4-FFF2-40B4-BE49-F238E27FC236}">
                <a16:creationId xmlns:a16="http://schemas.microsoft.com/office/drawing/2014/main" id="{5F4C47C4-B38A-2BAC-C6BC-5F18A05FB8CA}"/>
              </a:ext>
            </a:extLst>
          </p:cNvPr>
          <p:cNvSpPr>
            <a:spLocks noGrp="1"/>
          </p:cNvSpPr>
          <p:nvPr>
            <p:ph idx="1"/>
          </p:nvPr>
        </p:nvSpPr>
        <p:spPr/>
        <p:txBody>
          <a:bodyPr/>
          <a:lstStyle/>
          <a:p>
            <a:pPr marL="514350" indent="-514350">
              <a:lnSpc>
                <a:spcPct val="100000"/>
              </a:lnSpc>
              <a:buAutoNum type="arabicPeriod"/>
            </a:pPr>
            <a:r>
              <a:rPr lang="en-US" dirty="0"/>
              <a:t>Wat </a:t>
            </a:r>
            <a:r>
              <a:rPr lang="en-US" dirty="0" err="1"/>
              <a:t>voor</a:t>
            </a:r>
            <a:r>
              <a:rPr lang="en-US" dirty="0"/>
              <a:t> </a:t>
            </a:r>
            <a:r>
              <a:rPr lang="en-US" dirty="0" err="1"/>
              <a:t>soort</a:t>
            </a:r>
            <a:r>
              <a:rPr lang="en-US" dirty="0"/>
              <a:t> </a:t>
            </a:r>
            <a:r>
              <a:rPr lang="en-US" dirty="0" err="1"/>
              <a:t>spel</a:t>
            </a:r>
            <a:r>
              <a:rPr lang="en-US" dirty="0"/>
              <a:t> is het? (Shooter, puzzle, platformer etc.)</a:t>
            </a:r>
          </a:p>
          <a:p>
            <a:pPr marL="514350" indent="-514350">
              <a:lnSpc>
                <a:spcPct val="100000"/>
              </a:lnSpc>
              <a:buAutoNum type="arabicPeriod"/>
            </a:pPr>
            <a:r>
              <a:rPr lang="en-US" dirty="0"/>
              <a:t>In wat </a:t>
            </a:r>
            <a:r>
              <a:rPr lang="en-US" dirty="0" err="1"/>
              <a:t>voor</a:t>
            </a:r>
            <a:r>
              <a:rPr lang="en-US" dirty="0"/>
              <a:t> </a:t>
            </a:r>
            <a:r>
              <a:rPr lang="en-US" dirty="0" err="1"/>
              <a:t>wereld</a:t>
            </a:r>
            <a:r>
              <a:rPr lang="en-US" dirty="0"/>
              <a:t> </a:t>
            </a:r>
            <a:r>
              <a:rPr lang="en-US" dirty="0" err="1"/>
              <a:t>speelt</a:t>
            </a:r>
            <a:r>
              <a:rPr lang="en-US" dirty="0"/>
              <a:t> het </a:t>
            </a:r>
            <a:r>
              <a:rPr lang="en-US" dirty="0" err="1"/>
              <a:t>spel</a:t>
            </a:r>
            <a:r>
              <a:rPr lang="en-US" dirty="0"/>
              <a:t>? Is er </a:t>
            </a:r>
            <a:r>
              <a:rPr lang="en-US" dirty="0" err="1"/>
              <a:t>een</a:t>
            </a:r>
            <a:r>
              <a:rPr lang="en-US" dirty="0"/>
              <a:t> </a:t>
            </a:r>
            <a:r>
              <a:rPr lang="en-US" dirty="0" err="1"/>
              <a:t>bepaalde</a:t>
            </a:r>
            <a:r>
              <a:rPr lang="en-US" dirty="0"/>
              <a:t> </a:t>
            </a:r>
            <a:r>
              <a:rPr lang="en-US" dirty="0" err="1"/>
              <a:t>stijl</a:t>
            </a:r>
            <a:r>
              <a:rPr lang="en-US" dirty="0"/>
              <a:t>?</a:t>
            </a:r>
          </a:p>
          <a:p>
            <a:pPr marL="514350" indent="-514350">
              <a:lnSpc>
                <a:spcPct val="100000"/>
              </a:lnSpc>
              <a:buAutoNum type="arabicPeriod"/>
            </a:pPr>
            <a:r>
              <a:rPr lang="en-US" dirty="0"/>
              <a:t>Wat doe je </a:t>
            </a:r>
            <a:r>
              <a:rPr lang="en-US" dirty="0" err="1"/>
              <a:t>als</a:t>
            </a:r>
            <a:r>
              <a:rPr lang="en-US" dirty="0"/>
              <a:t> </a:t>
            </a:r>
            <a:r>
              <a:rPr lang="en-US" dirty="0" err="1"/>
              <a:t>speler</a:t>
            </a:r>
            <a:r>
              <a:rPr lang="en-US" dirty="0"/>
              <a:t>? Ben je in de </a:t>
            </a:r>
            <a:r>
              <a:rPr lang="en-US" dirty="0" err="1"/>
              <a:t>wereld</a:t>
            </a:r>
            <a:r>
              <a:rPr lang="en-US" dirty="0"/>
              <a:t>, of </a:t>
            </a:r>
            <a:r>
              <a:rPr lang="en-US" dirty="0" err="1"/>
              <a:t>buitenaf</a:t>
            </a:r>
            <a:r>
              <a:rPr lang="en-US" dirty="0"/>
              <a:t>?</a:t>
            </a:r>
          </a:p>
          <a:p>
            <a:pPr marL="514350" indent="-514350">
              <a:lnSpc>
                <a:spcPct val="100000"/>
              </a:lnSpc>
              <a:buAutoNum type="arabicPeriod"/>
            </a:pPr>
            <a:r>
              <a:rPr lang="en-US" dirty="0"/>
              <a:t>Wat is het </a:t>
            </a:r>
            <a:r>
              <a:rPr lang="en-US" dirty="0" err="1"/>
              <a:t>doel</a:t>
            </a:r>
            <a:r>
              <a:rPr lang="en-US" dirty="0"/>
              <a:t> van het </a:t>
            </a:r>
            <a:r>
              <a:rPr lang="en-US" dirty="0" err="1"/>
              <a:t>spel</a:t>
            </a:r>
            <a:r>
              <a:rPr lang="en-US" dirty="0"/>
              <a:t>?</a:t>
            </a:r>
          </a:p>
        </p:txBody>
      </p:sp>
    </p:spTree>
    <p:extLst>
      <p:ext uri="{BB962C8B-B14F-4D97-AF65-F5344CB8AC3E}">
        <p14:creationId xmlns:p14="http://schemas.microsoft.com/office/powerpoint/2010/main" val="427946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F801-3B24-B213-026D-C799FB71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C6CC0-9824-A093-883B-0970DC443EB3}"/>
              </a:ext>
            </a:extLst>
          </p:cNvPr>
          <p:cNvSpPr>
            <a:spLocks noGrp="1"/>
          </p:cNvSpPr>
          <p:nvPr>
            <p:ph type="title"/>
          </p:nvPr>
        </p:nvSpPr>
        <p:spPr/>
        <p:txBody>
          <a:bodyPr/>
          <a:lstStyle/>
          <a:p>
            <a:r>
              <a:rPr lang="en-US" dirty="0"/>
              <a:t>Game design</a:t>
            </a:r>
            <a:br>
              <a:rPr lang="en-US" dirty="0"/>
            </a:br>
            <a:r>
              <a:rPr lang="en-US" sz="2400" b="0" dirty="0" err="1">
                <a:solidFill>
                  <a:schemeClr val="tx1"/>
                </a:solidFill>
              </a:rPr>
              <a:t>Waar</a:t>
            </a:r>
            <a:r>
              <a:rPr lang="en-US" sz="2400" b="0" dirty="0">
                <a:solidFill>
                  <a:schemeClr val="tx1"/>
                </a:solidFill>
              </a:rPr>
              <a:t> over </a:t>
            </a:r>
            <a:r>
              <a:rPr lang="en-US" sz="2400" b="0" dirty="0" err="1">
                <a:solidFill>
                  <a:schemeClr val="tx1"/>
                </a:solidFill>
              </a:rPr>
              <a:t>moeten</a:t>
            </a:r>
            <a:r>
              <a:rPr lang="en-US" sz="2400" b="0" dirty="0">
                <a:solidFill>
                  <a:schemeClr val="tx1"/>
                </a:solidFill>
              </a:rPr>
              <a:t> we </a:t>
            </a:r>
            <a:r>
              <a:rPr lang="en-US" sz="2400" b="0" dirty="0" err="1">
                <a:solidFill>
                  <a:schemeClr val="tx1"/>
                </a:solidFill>
              </a:rPr>
              <a:t>nadenken</a:t>
            </a:r>
            <a:r>
              <a:rPr lang="en-US" sz="2400" b="0" dirty="0">
                <a:solidFill>
                  <a:schemeClr val="tx1"/>
                </a:solidFill>
              </a:rPr>
              <a:t>?</a:t>
            </a:r>
            <a:endParaRPr lang="en-US" b="0" dirty="0">
              <a:solidFill>
                <a:schemeClr val="tx1"/>
              </a:solidFill>
            </a:endParaRPr>
          </a:p>
        </p:txBody>
      </p:sp>
      <p:sp>
        <p:nvSpPr>
          <p:cNvPr id="3" name="Content Placeholder 2">
            <a:extLst>
              <a:ext uri="{FF2B5EF4-FFF2-40B4-BE49-F238E27FC236}">
                <a16:creationId xmlns:a16="http://schemas.microsoft.com/office/drawing/2014/main" id="{D462BA49-D1CF-D362-C7DA-8C33867BB1B8}"/>
              </a:ext>
            </a:extLst>
          </p:cNvPr>
          <p:cNvSpPr>
            <a:spLocks noGrp="1"/>
          </p:cNvSpPr>
          <p:nvPr>
            <p:ph idx="1"/>
          </p:nvPr>
        </p:nvSpPr>
        <p:spPr/>
        <p:txBody>
          <a:bodyPr/>
          <a:lstStyle/>
          <a:p>
            <a:pPr marL="514350" indent="-514350">
              <a:lnSpc>
                <a:spcPct val="100000"/>
              </a:lnSpc>
              <a:buAutoNum type="arabicPeriod"/>
            </a:pPr>
            <a:r>
              <a:rPr lang="en-US" dirty="0"/>
              <a:t>Wat </a:t>
            </a:r>
            <a:r>
              <a:rPr lang="en-US" dirty="0" err="1"/>
              <a:t>voor</a:t>
            </a:r>
            <a:r>
              <a:rPr lang="en-US" dirty="0"/>
              <a:t> </a:t>
            </a:r>
            <a:r>
              <a:rPr lang="en-US" dirty="0" err="1"/>
              <a:t>soort</a:t>
            </a:r>
            <a:r>
              <a:rPr lang="en-US" dirty="0"/>
              <a:t> </a:t>
            </a:r>
            <a:r>
              <a:rPr lang="en-US" dirty="0" err="1"/>
              <a:t>spel</a:t>
            </a:r>
            <a:r>
              <a:rPr lang="en-US" dirty="0"/>
              <a:t> is het? (Shooter, puzzle, platformer etc.)</a:t>
            </a:r>
          </a:p>
          <a:p>
            <a:pPr marL="514350" indent="-514350">
              <a:lnSpc>
                <a:spcPct val="100000"/>
              </a:lnSpc>
              <a:buAutoNum type="arabicPeriod"/>
            </a:pPr>
            <a:r>
              <a:rPr lang="en-US" dirty="0"/>
              <a:t>In wat </a:t>
            </a:r>
            <a:r>
              <a:rPr lang="en-US" dirty="0" err="1"/>
              <a:t>voor</a:t>
            </a:r>
            <a:r>
              <a:rPr lang="en-US" dirty="0"/>
              <a:t> </a:t>
            </a:r>
            <a:r>
              <a:rPr lang="en-US" dirty="0" err="1"/>
              <a:t>wereld</a:t>
            </a:r>
            <a:r>
              <a:rPr lang="en-US" dirty="0"/>
              <a:t> </a:t>
            </a:r>
            <a:r>
              <a:rPr lang="en-US" dirty="0" err="1"/>
              <a:t>speelt</a:t>
            </a:r>
            <a:r>
              <a:rPr lang="en-US" dirty="0"/>
              <a:t> het </a:t>
            </a:r>
            <a:r>
              <a:rPr lang="en-US" dirty="0" err="1"/>
              <a:t>spel</a:t>
            </a:r>
            <a:r>
              <a:rPr lang="en-US" dirty="0"/>
              <a:t>? Is er </a:t>
            </a:r>
            <a:r>
              <a:rPr lang="en-US" dirty="0" err="1"/>
              <a:t>een</a:t>
            </a:r>
            <a:r>
              <a:rPr lang="en-US" dirty="0"/>
              <a:t> </a:t>
            </a:r>
            <a:r>
              <a:rPr lang="en-US" dirty="0" err="1"/>
              <a:t>bepaalde</a:t>
            </a:r>
            <a:r>
              <a:rPr lang="en-US" dirty="0"/>
              <a:t> </a:t>
            </a:r>
            <a:r>
              <a:rPr lang="en-US" dirty="0" err="1"/>
              <a:t>stijl</a:t>
            </a:r>
            <a:r>
              <a:rPr lang="en-US" dirty="0"/>
              <a:t>?</a:t>
            </a:r>
          </a:p>
          <a:p>
            <a:pPr marL="514350" indent="-514350">
              <a:lnSpc>
                <a:spcPct val="100000"/>
              </a:lnSpc>
              <a:buAutoNum type="arabicPeriod"/>
            </a:pPr>
            <a:r>
              <a:rPr lang="en-US" dirty="0"/>
              <a:t>Wat doe je </a:t>
            </a:r>
            <a:r>
              <a:rPr lang="en-US" dirty="0" err="1"/>
              <a:t>als</a:t>
            </a:r>
            <a:r>
              <a:rPr lang="en-US" dirty="0"/>
              <a:t> </a:t>
            </a:r>
            <a:r>
              <a:rPr lang="en-US" dirty="0" err="1"/>
              <a:t>speler</a:t>
            </a:r>
            <a:r>
              <a:rPr lang="en-US" dirty="0"/>
              <a:t>? Ben je in de </a:t>
            </a:r>
            <a:r>
              <a:rPr lang="en-US" dirty="0" err="1"/>
              <a:t>wereld</a:t>
            </a:r>
            <a:r>
              <a:rPr lang="en-US" dirty="0"/>
              <a:t>, of </a:t>
            </a:r>
            <a:r>
              <a:rPr lang="en-US" dirty="0" err="1"/>
              <a:t>buitenaf</a:t>
            </a:r>
            <a:r>
              <a:rPr lang="en-US" dirty="0"/>
              <a:t>?</a:t>
            </a:r>
          </a:p>
          <a:p>
            <a:pPr marL="514350" indent="-514350">
              <a:lnSpc>
                <a:spcPct val="100000"/>
              </a:lnSpc>
              <a:buAutoNum type="arabicPeriod"/>
            </a:pPr>
            <a:r>
              <a:rPr lang="en-US" dirty="0"/>
              <a:t>Wat is het </a:t>
            </a:r>
            <a:r>
              <a:rPr lang="en-US" dirty="0" err="1"/>
              <a:t>doel</a:t>
            </a:r>
            <a:r>
              <a:rPr lang="en-US" dirty="0"/>
              <a:t> van het </a:t>
            </a:r>
            <a:r>
              <a:rPr lang="en-US" dirty="0" err="1"/>
              <a:t>spel</a:t>
            </a:r>
            <a:r>
              <a:rPr lang="en-US" dirty="0"/>
              <a:t>?</a:t>
            </a:r>
          </a:p>
        </p:txBody>
      </p:sp>
      <p:pic>
        <p:nvPicPr>
          <p:cNvPr id="5" name="Picture 4" descr="A diagram of a company&#10;&#10;AI-generated content may be incorrect.">
            <a:extLst>
              <a:ext uri="{FF2B5EF4-FFF2-40B4-BE49-F238E27FC236}">
                <a16:creationId xmlns:a16="http://schemas.microsoft.com/office/drawing/2014/main" id="{A8B390B1-34A7-9335-85EB-A6B5261B5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430" y="3763459"/>
            <a:ext cx="2971428" cy="2971428"/>
          </a:xfrm>
          <a:prstGeom prst="rect">
            <a:avLst/>
          </a:prstGeom>
        </p:spPr>
      </p:pic>
    </p:spTree>
    <p:extLst>
      <p:ext uri="{BB962C8B-B14F-4D97-AF65-F5344CB8AC3E}">
        <p14:creationId xmlns:p14="http://schemas.microsoft.com/office/powerpoint/2010/main" val="312695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F522-1F1F-6561-07F9-738F6A1EDF7D}"/>
              </a:ext>
            </a:extLst>
          </p:cNvPr>
          <p:cNvSpPr>
            <a:spLocks noGrp="1"/>
          </p:cNvSpPr>
          <p:nvPr>
            <p:ph type="title"/>
          </p:nvPr>
        </p:nvSpPr>
        <p:spPr/>
        <p:txBody>
          <a:bodyPr/>
          <a:lstStyle/>
          <a:p>
            <a:r>
              <a:rPr lang="nl-NL" dirty="0"/>
              <a:t>Esthetiek</a:t>
            </a:r>
          </a:p>
        </p:txBody>
      </p:sp>
      <p:pic>
        <p:nvPicPr>
          <p:cNvPr id="4" name="Picture 3" descr="A diagram of a company&#10;&#10;AI-generated content may be incorrect.">
            <a:extLst>
              <a:ext uri="{FF2B5EF4-FFF2-40B4-BE49-F238E27FC236}">
                <a16:creationId xmlns:a16="http://schemas.microsoft.com/office/drawing/2014/main" id="{FA1C278B-39FF-C4E9-2B27-BCF0A9850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12C308C5-FE43-9561-06EF-3F177AF4DEA5}"/>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spTree>
    <p:extLst>
      <p:ext uri="{BB962C8B-B14F-4D97-AF65-F5344CB8AC3E}">
        <p14:creationId xmlns:p14="http://schemas.microsoft.com/office/powerpoint/2010/main" val="298403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27084-162A-F838-F66F-312C0034A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20BFE-38F7-53A0-DC5B-997CC1FB694B}"/>
              </a:ext>
            </a:extLst>
          </p:cNvPr>
          <p:cNvSpPr>
            <a:spLocks noGrp="1"/>
          </p:cNvSpPr>
          <p:nvPr>
            <p:ph type="title"/>
          </p:nvPr>
        </p:nvSpPr>
        <p:spPr/>
        <p:txBody>
          <a:bodyPr/>
          <a:lstStyle/>
          <a:p>
            <a:r>
              <a:rPr lang="nl-NL" dirty="0"/>
              <a:t>Esthetiek </a:t>
            </a:r>
            <a:r>
              <a:rPr lang="nl-NL" dirty="0">
                <a:solidFill>
                  <a:schemeClr val="tx1"/>
                </a:solidFill>
              </a:rPr>
              <a:t>– Pixel Art</a:t>
            </a:r>
          </a:p>
        </p:txBody>
      </p:sp>
      <p:pic>
        <p:nvPicPr>
          <p:cNvPr id="4" name="Picture 3" descr="A diagram of a company&#10;&#10;AI-generated content may be incorrect.">
            <a:extLst>
              <a:ext uri="{FF2B5EF4-FFF2-40B4-BE49-F238E27FC236}">
                <a16:creationId xmlns:a16="http://schemas.microsoft.com/office/drawing/2014/main" id="{C7548657-317E-061B-7BA9-E67DB2303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EBA73573-CB1F-6DCE-AC36-C11206357C80}"/>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descr="A video game screen shot&#10;&#10;AI-generated content may be incorrect.">
            <a:extLst>
              <a:ext uri="{FF2B5EF4-FFF2-40B4-BE49-F238E27FC236}">
                <a16:creationId xmlns:a16="http://schemas.microsoft.com/office/drawing/2014/main" id="{FEE3BE71-19B8-2753-4301-3C98D893F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41" y="1690688"/>
            <a:ext cx="8235350" cy="4632385"/>
          </a:xfrm>
          <a:prstGeom prst="rect">
            <a:avLst/>
          </a:prstGeom>
        </p:spPr>
      </p:pic>
    </p:spTree>
    <p:extLst>
      <p:ext uri="{BB962C8B-B14F-4D97-AF65-F5344CB8AC3E}">
        <p14:creationId xmlns:p14="http://schemas.microsoft.com/office/powerpoint/2010/main" val="404739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077A-3CCE-DF1B-60C1-7950C9C6C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07C19-1B0D-53C8-3AFE-C684DC612733}"/>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Isometric</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C6C99191-9183-29B3-889A-29F264A0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57D78EB2-4F71-9C37-08E4-FF09E2190F7C}"/>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CF904786-9249-7B1C-975E-D2B5A7A4535A}"/>
              </a:ext>
            </a:extLst>
          </p:cNvPr>
          <p:cNvPicPr>
            <a:picLocks noChangeAspect="1"/>
          </p:cNvPicPr>
          <p:nvPr/>
        </p:nvPicPr>
        <p:blipFill>
          <a:blip r:embed="rId5">
            <a:extLst>
              <a:ext uri="{28A0092B-C50C-407E-A947-70E740481C1C}">
                <a14:useLocalDpi xmlns:a14="http://schemas.microsoft.com/office/drawing/2010/main" val="0"/>
              </a:ext>
            </a:extLst>
          </a:blip>
          <a:srcRect r="1521" b="12102"/>
          <a:stretch/>
        </p:blipFill>
        <p:spPr>
          <a:xfrm>
            <a:off x="586171" y="1689873"/>
            <a:ext cx="8207020" cy="4633200"/>
          </a:xfrm>
          <a:prstGeom prst="rect">
            <a:avLst/>
          </a:prstGeom>
        </p:spPr>
      </p:pic>
    </p:spTree>
    <p:extLst>
      <p:ext uri="{BB962C8B-B14F-4D97-AF65-F5344CB8AC3E}">
        <p14:creationId xmlns:p14="http://schemas.microsoft.com/office/powerpoint/2010/main" val="228805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8944-5F2E-3CD2-4AA0-B343BB719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C827D-767F-4A36-3EF5-C83EB09AFE73}"/>
              </a:ext>
            </a:extLst>
          </p:cNvPr>
          <p:cNvSpPr>
            <a:spLocks noGrp="1"/>
          </p:cNvSpPr>
          <p:nvPr>
            <p:ph type="title"/>
          </p:nvPr>
        </p:nvSpPr>
        <p:spPr/>
        <p:txBody>
          <a:bodyPr/>
          <a:lstStyle/>
          <a:p>
            <a:r>
              <a:rPr lang="nl-NL" dirty="0"/>
              <a:t>Esthetiek </a:t>
            </a:r>
            <a:r>
              <a:rPr lang="nl-NL" dirty="0">
                <a:solidFill>
                  <a:schemeClr val="tx1"/>
                </a:solidFill>
              </a:rPr>
              <a:t>– Vector Art</a:t>
            </a:r>
          </a:p>
        </p:txBody>
      </p:sp>
      <p:pic>
        <p:nvPicPr>
          <p:cNvPr id="4" name="Picture 3" descr="A diagram of a company&#10;&#10;AI-generated content may be incorrect.">
            <a:extLst>
              <a:ext uri="{FF2B5EF4-FFF2-40B4-BE49-F238E27FC236}">
                <a16:creationId xmlns:a16="http://schemas.microsoft.com/office/drawing/2014/main" id="{ACE218E2-D446-1135-3543-FDF0D7DB9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776C1520-7337-747B-678A-B764B3644A9F}"/>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3D06D3A7-85BC-C83C-F963-B89AC32F0BCB}"/>
              </a:ext>
            </a:extLst>
          </p:cNvPr>
          <p:cNvPicPr>
            <a:picLocks noChangeAspect="1"/>
          </p:cNvPicPr>
          <p:nvPr/>
        </p:nvPicPr>
        <p:blipFill>
          <a:blip r:embed="rId5">
            <a:extLst>
              <a:ext uri="{28A0092B-C50C-407E-A947-70E740481C1C}">
                <a14:useLocalDpi xmlns:a14="http://schemas.microsoft.com/office/drawing/2010/main" val="0"/>
              </a:ext>
            </a:extLst>
          </a:blip>
          <a:srcRect l="796" r="796"/>
          <a:stretch/>
        </p:blipFill>
        <p:spPr>
          <a:xfrm>
            <a:off x="586171" y="1689873"/>
            <a:ext cx="8207020" cy="4633200"/>
          </a:xfrm>
          <a:prstGeom prst="rect">
            <a:avLst/>
          </a:prstGeom>
        </p:spPr>
      </p:pic>
    </p:spTree>
    <p:extLst>
      <p:ext uri="{BB962C8B-B14F-4D97-AF65-F5344CB8AC3E}">
        <p14:creationId xmlns:p14="http://schemas.microsoft.com/office/powerpoint/2010/main" val="202525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B467-6710-A815-C04E-08CEDE338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276D0-E87A-99B2-BA45-C31B950A3486}"/>
              </a:ext>
            </a:extLst>
          </p:cNvPr>
          <p:cNvSpPr>
            <a:spLocks noGrp="1"/>
          </p:cNvSpPr>
          <p:nvPr>
            <p:ph type="title"/>
          </p:nvPr>
        </p:nvSpPr>
        <p:spPr/>
        <p:txBody>
          <a:bodyPr/>
          <a:lstStyle/>
          <a:p>
            <a:r>
              <a:rPr lang="nl-NL" dirty="0"/>
              <a:t>Esthetiek </a:t>
            </a:r>
            <a:r>
              <a:rPr lang="nl-NL" dirty="0">
                <a:solidFill>
                  <a:schemeClr val="tx1"/>
                </a:solidFill>
              </a:rPr>
              <a:t>– Cel-</a:t>
            </a:r>
            <a:r>
              <a:rPr lang="nl-NL" dirty="0" err="1">
                <a:solidFill>
                  <a:schemeClr val="tx1"/>
                </a:solidFill>
              </a:rPr>
              <a:t>shaded</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19C84560-0EFD-A921-F433-F6B88ED73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D87A2C8B-6C94-B2C9-7A47-4655D7808EA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01E3FFE3-0DAC-C101-6E94-A2C04802F996}"/>
              </a:ext>
            </a:extLst>
          </p:cNvPr>
          <p:cNvPicPr>
            <a:picLocks noChangeAspect="1"/>
          </p:cNvPicPr>
          <p:nvPr/>
        </p:nvPicPr>
        <p:blipFill>
          <a:blip r:embed="rId5">
            <a:extLst>
              <a:ext uri="{28A0092B-C50C-407E-A947-70E740481C1C}">
                <a14:useLocalDpi xmlns:a14="http://schemas.microsoft.com/office/drawing/2010/main" val="0"/>
              </a:ext>
            </a:extLst>
          </a:blip>
          <a:srcRect l="107" r="107"/>
          <a:stretch/>
        </p:blipFill>
        <p:spPr>
          <a:xfrm>
            <a:off x="586171" y="1689873"/>
            <a:ext cx="8207020" cy="4633200"/>
          </a:xfrm>
          <a:prstGeom prst="rect">
            <a:avLst/>
          </a:prstGeom>
        </p:spPr>
      </p:pic>
    </p:spTree>
    <p:extLst>
      <p:ext uri="{BB962C8B-B14F-4D97-AF65-F5344CB8AC3E}">
        <p14:creationId xmlns:p14="http://schemas.microsoft.com/office/powerpoint/2010/main" val="979804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3D9D-919A-63EA-ACA1-61400D19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713B6-E86D-E6D9-8E77-496381DD11F7}"/>
              </a:ext>
            </a:extLst>
          </p:cNvPr>
          <p:cNvSpPr>
            <a:spLocks noGrp="1"/>
          </p:cNvSpPr>
          <p:nvPr>
            <p:ph type="title"/>
          </p:nvPr>
        </p:nvSpPr>
        <p:spPr/>
        <p:txBody>
          <a:bodyPr/>
          <a:lstStyle/>
          <a:p>
            <a:r>
              <a:rPr lang="nl-NL" dirty="0"/>
              <a:t>Esthetiek </a:t>
            </a:r>
            <a:r>
              <a:rPr lang="nl-NL" dirty="0">
                <a:solidFill>
                  <a:schemeClr val="tx1"/>
                </a:solidFill>
              </a:rPr>
              <a:t>– Flat Art</a:t>
            </a:r>
          </a:p>
        </p:txBody>
      </p:sp>
      <p:pic>
        <p:nvPicPr>
          <p:cNvPr id="4" name="Picture 3" descr="A diagram of a company&#10;&#10;AI-generated content may be incorrect.">
            <a:extLst>
              <a:ext uri="{FF2B5EF4-FFF2-40B4-BE49-F238E27FC236}">
                <a16:creationId xmlns:a16="http://schemas.microsoft.com/office/drawing/2014/main" id="{FF5C5B83-231D-7224-90BE-6B63B6DED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38DE9914-8D07-AD8D-7636-8C28AF436D2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664ADA0C-7678-DBE8-3A2C-8442A1AE425E}"/>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320452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6FA0-B230-13AA-8446-364550888F56}"/>
              </a:ext>
            </a:extLst>
          </p:cNvPr>
          <p:cNvSpPr>
            <a:spLocks noGrp="1"/>
          </p:cNvSpPr>
          <p:nvPr>
            <p:ph type="title"/>
          </p:nvPr>
        </p:nvSpPr>
        <p:spPr/>
        <p:txBody>
          <a:bodyPr/>
          <a:lstStyle/>
          <a:p>
            <a:r>
              <a:rPr lang="en-US" dirty="0"/>
              <a:t>AI</a:t>
            </a:r>
          </a:p>
        </p:txBody>
      </p:sp>
      <p:pic>
        <p:nvPicPr>
          <p:cNvPr id="7" name="Picture 6" descr="A colorful chart with text&#10;&#10;AI-generated content may be incorrect.">
            <a:extLst>
              <a:ext uri="{FF2B5EF4-FFF2-40B4-BE49-F238E27FC236}">
                <a16:creationId xmlns:a16="http://schemas.microsoft.com/office/drawing/2014/main" id="{82D88FED-4645-2367-0192-3ECD9046B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880" y="987193"/>
            <a:ext cx="8640240" cy="4883614"/>
          </a:xfrm>
          <a:prstGeom prst="rect">
            <a:avLst/>
          </a:prstGeom>
        </p:spPr>
      </p:pic>
    </p:spTree>
    <p:extLst>
      <p:ext uri="{BB962C8B-B14F-4D97-AF65-F5344CB8AC3E}">
        <p14:creationId xmlns:p14="http://schemas.microsoft.com/office/powerpoint/2010/main" val="245336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6F67-9977-2565-A295-6281A44CA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36813-284B-8655-9AED-FC9E5EF88D92}"/>
              </a:ext>
            </a:extLst>
          </p:cNvPr>
          <p:cNvSpPr>
            <a:spLocks noGrp="1"/>
          </p:cNvSpPr>
          <p:nvPr>
            <p:ph type="title"/>
          </p:nvPr>
        </p:nvSpPr>
        <p:spPr/>
        <p:txBody>
          <a:bodyPr/>
          <a:lstStyle/>
          <a:p>
            <a:r>
              <a:rPr lang="nl-NL" dirty="0"/>
              <a:t>Esthetiek </a:t>
            </a:r>
            <a:r>
              <a:rPr lang="nl-NL" dirty="0">
                <a:solidFill>
                  <a:schemeClr val="tx1"/>
                </a:solidFill>
              </a:rPr>
              <a:t>– Hand-</a:t>
            </a:r>
            <a:r>
              <a:rPr lang="nl-NL" dirty="0" err="1">
                <a:solidFill>
                  <a:schemeClr val="tx1"/>
                </a:solidFill>
              </a:rPr>
              <a:t>drawn</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1255E2CF-4BAD-E209-EC69-10E7F73B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F078D1F8-72E9-DC23-904F-9CC77B8949D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32B939BD-9DB2-916A-AD01-800CA24BBC7B}"/>
              </a:ext>
            </a:extLst>
          </p:cNvPr>
          <p:cNvPicPr>
            <a:picLocks noChangeAspect="1"/>
          </p:cNvPicPr>
          <p:nvPr/>
        </p:nvPicPr>
        <p:blipFill>
          <a:blip r:embed="rId5">
            <a:extLst>
              <a:ext uri="{28A0092B-C50C-407E-A947-70E740481C1C}">
                <a14:useLocalDpi xmlns:a14="http://schemas.microsoft.com/office/drawing/2010/main" val="0"/>
              </a:ext>
            </a:extLst>
          </a:blip>
          <a:srcRect l="209" r="209"/>
          <a:stretch/>
        </p:blipFill>
        <p:spPr>
          <a:xfrm>
            <a:off x="586171" y="1689873"/>
            <a:ext cx="8207020" cy="4633200"/>
          </a:xfrm>
          <a:prstGeom prst="rect">
            <a:avLst/>
          </a:prstGeom>
        </p:spPr>
      </p:pic>
    </p:spTree>
    <p:extLst>
      <p:ext uri="{BB962C8B-B14F-4D97-AF65-F5344CB8AC3E}">
        <p14:creationId xmlns:p14="http://schemas.microsoft.com/office/powerpoint/2010/main" val="173276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EBB0-2C96-59B7-BBC3-5A63D8321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9837A-8A28-B7BB-4D06-3252F74EA021}"/>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Monochromatic</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0821947D-B92E-34C0-3518-F9EE1206F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6311A42B-24D4-C190-4ACD-43D8CD432B6A}"/>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582483D8-EB7A-2CB0-92DE-D2EAEA3C8128}"/>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413617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FAC4-FFB6-A9AC-878A-A3673A35F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77594-330F-F68F-BC7F-4FF9E1D10EB8}"/>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Realism</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551061FE-E3A7-6EDE-EDB9-30EE47BCF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83A8ECD0-1971-5191-CD21-5C05E99D641C}"/>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7EAB9564-5B01-E1A9-CCC2-D655EA42556C}"/>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408322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71888-E5F1-15C7-B1D6-7994E89CE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26B54F-0151-ADBE-9138-958B1F5489CC}"/>
              </a:ext>
            </a:extLst>
          </p:cNvPr>
          <p:cNvSpPr>
            <a:spLocks noGrp="1"/>
          </p:cNvSpPr>
          <p:nvPr>
            <p:ph type="title"/>
          </p:nvPr>
        </p:nvSpPr>
        <p:spPr/>
        <p:txBody>
          <a:bodyPr/>
          <a:lstStyle/>
          <a:p>
            <a:r>
              <a:rPr lang="en-US" dirty="0" err="1"/>
              <a:t>Verhaal</a:t>
            </a:r>
            <a:endParaRPr lang="en-US" dirty="0"/>
          </a:p>
        </p:txBody>
      </p:sp>
      <p:sp>
        <p:nvSpPr>
          <p:cNvPr id="3" name="Content Placeholder 2">
            <a:extLst>
              <a:ext uri="{FF2B5EF4-FFF2-40B4-BE49-F238E27FC236}">
                <a16:creationId xmlns:a16="http://schemas.microsoft.com/office/drawing/2014/main" id="{B8B3A68B-2CB1-B347-1002-25990B85C842}"/>
              </a:ext>
            </a:extLst>
          </p:cNvPr>
          <p:cNvSpPr>
            <a:spLocks noGrp="1"/>
          </p:cNvSpPr>
          <p:nvPr>
            <p:ph idx="1"/>
          </p:nvPr>
        </p:nvSpPr>
        <p:spPr/>
        <p:txBody>
          <a:bodyPr/>
          <a:lstStyle/>
          <a:p>
            <a:pPr marL="0" indent="0">
              <a:buNone/>
            </a:pPr>
            <a:endParaRPr lang="en-US" dirty="0"/>
          </a:p>
        </p:txBody>
      </p:sp>
      <p:pic>
        <p:nvPicPr>
          <p:cNvPr id="4" name="Picture 3" descr="A diagram of a company&#10;&#10;AI-generated content may be incorrect.">
            <a:extLst>
              <a:ext uri="{FF2B5EF4-FFF2-40B4-BE49-F238E27FC236}">
                <a16:creationId xmlns:a16="http://schemas.microsoft.com/office/drawing/2014/main" id="{896E3278-FF70-865B-DAAC-13995C582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6" name="Picture 5" descr="A diagram of a company&#10;&#10;AI-generated content may be incorrect.">
            <a:extLst>
              <a:ext uri="{FF2B5EF4-FFF2-40B4-BE49-F238E27FC236}">
                <a16:creationId xmlns:a16="http://schemas.microsoft.com/office/drawing/2014/main" id="{933E040E-5D53-A426-5AF6-B1841473CEE3}"/>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r="28209"/>
          <a:stretch/>
        </p:blipFill>
        <p:spPr>
          <a:xfrm>
            <a:off x="9220572" y="0"/>
            <a:ext cx="2133228" cy="2971427"/>
          </a:xfrm>
          <a:prstGeom prst="rect">
            <a:avLst/>
          </a:prstGeom>
        </p:spPr>
      </p:pic>
    </p:spTree>
    <p:extLst>
      <p:ext uri="{BB962C8B-B14F-4D97-AF65-F5344CB8AC3E}">
        <p14:creationId xmlns:p14="http://schemas.microsoft.com/office/powerpoint/2010/main" val="122678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FB83E-84DD-060F-3D1E-B5316A503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7C54D-5D1F-9AAD-1996-D11DDF9E0C8E}"/>
              </a:ext>
            </a:extLst>
          </p:cNvPr>
          <p:cNvSpPr>
            <a:spLocks noGrp="1"/>
          </p:cNvSpPr>
          <p:nvPr>
            <p:ph type="title"/>
          </p:nvPr>
        </p:nvSpPr>
        <p:spPr/>
        <p:txBody>
          <a:bodyPr/>
          <a:lstStyle/>
          <a:p>
            <a:r>
              <a:rPr lang="en-US" dirty="0" err="1"/>
              <a:t>Verhaal</a:t>
            </a:r>
            <a:endParaRPr lang="en-US" dirty="0"/>
          </a:p>
        </p:txBody>
      </p:sp>
      <p:pic>
        <p:nvPicPr>
          <p:cNvPr id="4" name="Picture 3" descr="A diagram of a company&#10;&#10;AI-generated content may be incorrect.">
            <a:extLst>
              <a:ext uri="{FF2B5EF4-FFF2-40B4-BE49-F238E27FC236}">
                <a16:creationId xmlns:a16="http://schemas.microsoft.com/office/drawing/2014/main" id="{4C8FD63B-4B29-950D-D6AE-77D19E5B5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6" name="Picture 5" descr="A diagram of a company&#10;&#10;AI-generated content may be incorrect.">
            <a:extLst>
              <a:ext uri="{FF2B5EF4-FFF2-40B4-BE49-F238E27FC236}">
                <a16:creationId xmlns:a16="http://schemas.microsoft.com/office/drawing/2014/main" id="{50B91150-E387-B314-57A5-0BFFC1B33278}"/>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r="28209"/>
          <a:stretch/>
        </p:blipFill>
        <p:spPr>
          <a:xfrm>
            <a:off x="6740019" y="339911"/>
            <a:ext cx="2133228" cy="2971427"/>
          </a:xfrm>
          <a:prstGeom prst="rect">
            <a:avLst/>
          </a:prstGeom>
        </p:spPr>
      </p:pic>
      <p:sp>
        <p:nvSpPr>
          <p:cNvPr id="3" name="Content Placeholder 2">
            <a:extLst>
              <a:ext uri="{FF2B5EF4-FFF2-40B4-BE49-F238E27FC236}">
                <a16:creationId xmlns:a16="http://schemas.microsoft.com/office/drawing/2014/main" id="{8783A52A-0EE3-7ABC-47F8-CEBB8FB63905}"/>
              </a:ext>
            </a:extLst>
          </p:cNvPr>
          <p:cNvSpPr>
            <a:spLocks noGrp="1"/>
          </p:cNvSpPr>
          <p:nvPr>
            <p:ph idx="1"/>
          </p:nvPr>
        </p:nvSpPr>
        <p:spPr/>
        <p:txBody>
          <a:bodyPr/>
          <a:lstStyle/>
          <a:p>
            <a:pPr marL="0" indent="0">
              <a:buNone/>
            </a:pPr>
            <a:r>
              <a:rPr lang="en-US" dirty="0"/>
              <a:t>Wat </a:t>
            </a:r>
            <a:r>
              <a:rPr lang="en-US" dirty="0" err="1"/>
              <a:t>gebeurt</a:t>
            </a:r>
            <a:r>
              <a:rPr lang="en-US" dirty="0"/>
              <a:t> er in je </a:t>
            </a:r>
            <a:r>
              <a:rPr lang="en-US" dirty="0" err="1"/>
              <a:t>spel</a:t>
            </a:r>
            <a:r>
              <a:rPr lang="en-US" dirty="0"/>
              <a:t>? Wat is het </a:t>
            </a:r>
            <a:r>
              <a:rPr lang="en-US" dirty="0" err="1"/>
              <a:t>verhaal</a:t>
            </a:r>
            <a:r>
              <a:rPr lang="en-US" dirty="0"/>
              <a:t> van </a:t>
            </a:r>
            <a:r>
              <a:rPr lang="en-US" dirty="0" err="1"/>
              <a:t>mijn</a:t>
            </a:r>
            <a:r>
              <a:rPr lang="en-US" dirty="0"/>
              <a:t> </a:t>
            </a:r>
            <a:r>
              <a:rPr lang="en-US" dirty="0" err="1"/>
              <a:t>spel</a:t>
            </a:r>
            <a:r>
              <a:rPr lang="en-US" dirty="0"/>
              <a:t>?</a:t>
            </a:r>
          </a:p>
        </p:txBody>
      </p:sp>
    </p:spTree>
    <p:extLst>
      <p:ext uri="{BB962C8B-B14F-4D97-AF65-F5344CB8AC3E}">
        <p14:creationId xmlns:p14="http://schemas.microsoft.com/office/powerpoint/2010/main" val="924702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D25CB-B0CD-2C5F-6847-55D237E46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30BF1-BB87-736B-9645-013ED79A9AE4}"/>
              </a:ext>
            </a:extLst>
          </p:cNvPr>
          <p:cNvSpPr>
            <a:spLocks noGrp="1"/>
          </p:cNvSpPr>
          <p:nvPr>
            <p:ph type="title"/>
          </p:nvPr>
        </p:nvSpPr>
        <p:spPr/>
        <p:txBody>
          <a:bodyPr/>
          <a:lstStyle/>
          <a:p>
            <a:r>
              <a:rPr lang="en-US" dirty="0" err="1"/>
              <a:t>Verhaal</a:t>
            </a:r>
            <a:endParaRPr lang="en-US" dirty="0"/>
          </a:p>
        </p:txBody>
      </p:sp>
      <p:pic>
        <p:nvPicPr>
          <p:cNvPr id="4" name="Picture 3" descr="A diagram of a company&#10;&#10;AI-generated content may be incorrect.">
            <a:extLst>
              <a:ext uri="{FF2B5EF4-FFF2-40B4-BE49-F238E27FC236}">
                <a16:creationId xmlns:a16="http://schemas.microsoft.com/office/drawing/2014/main" id="{C31E0E29-C7AA-DCD5-D91A-88399C86D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6" name="Picture 5" descr="A diagram of a company&#10;&#10;AI-generated content may be incorrect.">
            <a:extLst>
              <a:ext uri="{FF2B5EF4-FFF2-40B4-BE49-F238E27FC236}">
                <a16:creationId xmlns:a16="http://schemas.microsoft.com/office/drawing/2014/main" id="{BF81C2C2-34F6-012F-C6A9-A6DF346619C4}"/>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r="28209"/>
          <a:stretch/>
        </p:blipFill>
        <p:spPr>
          <a:xfrm>
            <a:off x="9220572" y="0"/>
            <a:ext cx="2133228" cy="2971427"/>
          </a:xfrm>
          <a:prstGeom prst="rect">
            <a:avLst/>
          </a:prstGeom>
        </p:spPr>
      </p:pic>
      <p:pic>
        <p:nvPicPr>
          <p:cNvPr id="7" name="Picture 6" descr="A video game screen with colorful space invaders&#10;&#10;AI-generated content may be incorrect.">
            <a:extLst>
              <a:ext uri="{FF2B5EF4-FFF2-40B4-BE49-F238E27FC236}">
                <a16:creationId xmlns:a16="http://schemas.microsoft.com/office/drawing/2014/main" id="{331688E9-E132-B676-F3C1-5E5C0ED56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257" y="3118075"/>
            <a:ext cx="4409719" cy="2480467"/>
          </a:xfrm>
          <a:prstGeom prst="rect">
            <a:avLst/>
          </a:prstGeom>
        </p:spPr>
      </p:pic>
      <p:sp>
        <p:nvSpPr>
          <p:cNvPr id="5" name="Content Placeholder 2">
            <a:extLst>
              <a:ext uri="{FF2B5EF4-FFF2-40B4-BE49-F238E27FC236}">
                <a16:creationId xmlns:a16="http://schemas.microsoft.com/office/drawing/2014/main" id="{382D78EF-56C1-24F3-26D4-A7DA7649B282}"/>
              </a:ext>
            </a:extLst>
          </p:cNvPr>
          <p:cNvSpPr txBox="1">
            <a:spLocks/>
          </p:cNvSpPr>
          <p:nvPr/>
        </p:nvSpPr>
        <p:spPr>
          <a:xfrm>
            <a:off x="6419490" y="3164360"/>
            <a:ext cx="4208253" cy="2434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Space Invaders</a:t>
            </a:r>
          </a:p>
          <a:p>
            <a:pPr marL="0" indent="0">
              <a:buFont typeface="Arial" panose="020B0604020202020204" pitchFamily="34" charset="0"/>
              <a:buNone/>
            </a:pPr>
            <a:r>
              <a:rPr lang="en-US" dirty="0"/>
              <a:t>Aliens </a:t>
            </a:r>
            <a:r>
              <a:rPr lang="en-US" dirty="0" err="1"/>
              <a:t>vallen</a:t>
            </a:r>
            <a:r>
              <a:rPr lang="en-US" dirty="0"/>
              <a:t> </a:t>
            </a:r>
            <a:r>
              <a:rPr lang="en-US" dirty="0" err="1"/>
              <a:t>aan</a:t>
            </a:r>
            <a:r>
              <a:rPr lang="en-US" dirty="0"/>
              <a:t>! Aan </a:t>
            </a:r>
            <a:r>
              <a:rPr lang="en-US" dirty="0" err="1"/>
              <a:t>jou</a:t>
            </a:r>
            <a:r>
              <a:rPr lang="en-US" dirty="0"/>
              <a:t> om je </a:t>
            </a:r>
            <a:r>
              <a:rPr lang="en-US" dirty="0" err="1"/>
              <a:t>thuis</a:t>
            </a:r>
            <a:r>
              <a:rPr lang="en-US" dirty="0"/>
              <a:t> </a:t>
            </a:r>
            <a:r>
              <a:rPr lang="en-US" dirty="0" err="1"/>
              <a:t>te</a:t>
            </a:r>
            <a:r>
              <a:rPr lang="en-US" dirty="0"/>
              <a:t> </a:t>
            </a:r>
            <a:r>
              <a:rPr lang="en-US" dirty="0" err="1"/>
              <a:t>beschermen</a:t>
            </a:r>
            <a:r>
              <a:rPr lang="en-US" dirty="0"/>
              <a:t> met je </a:t>
            </a:r>
            <a:r>
              <a:rPr lang="en-US" dirty="0" err="1"/>
              <a:t>ruimteschip</a:t>
            </a:r>
            <a:r>
              <a:rPr lang="en-US" dirty="0"/>
              <a:t>!</a:t>
            </a:r>
          </a:p>
        </p:txBody>
      </p:sp>
      <p:sp>
        <p:nvSpPr>
          <p:cNvPr id="3" name="Content Placeholder 2">
            <a:extLst>
              <a:ext uri="{FF2B5EF4-FFF2-40B4-BE49-F238E27FC236}">
                <a16:creationId xmlns:a16="http://schemas.microsoft.com/office/drawing/2014/main" id="{F1B7B8B6-59E4-CD0D-1381-1174F540C71C}"/>
              </a:ext>
            </a:extLst>
          </p:cNvPr>
          <p:cNvSpPr>
            <a:spLocks noGrp="1"/>
          </p:cNvSpPr>
          <p:nvPr>
            <p:ph idx="1"/>
          </p:nvPr>
        </p:nvSpPr>
        <p:spPr>
          <a:xfrm>
            <a:off x="838200" y="1825625"/>
            <a:ext cx="11212902" cy="520760"/>
          </a:xfrm>
        </p:spPr>
        <p:txBody>
          <a:bodyPr>
            <a:normAutofit/>
          </a:bodyPr>
          <a:lstStyle/>
          <a:p>
            <a:pPr marL="0" indent="0">
              <a:buNone/>
            </a:pPr>
            <a:r>
              <a:rPr lang="en-US" dirty="0"/>
              <a:t>Wat </a:t>
            </a:r>
            <a:r>
              <a:rPr lang="en-US" dirty="0" err="1"/>
              <a:t>gebeurt</a:t>
            </a:r>
            <a:r>
              <a:rPr lang="en-US" dirty="0"/>
              <a:t> er in je </a:t>
            </a:r>
            <a:r>
              <a:rPr lang="en-US" dirty="0" err="1"/>
              <a:t>spel</a:t>
            </a:r>
            <a:r>
              <a:rPr lang="en-US" dirty="0"/>
              <a:t>? Wat is het </a:t>
            </a:r>
            <a:r>
              <a:rPr lang="en-US" dirty="0" err="1"/>
              <a:t>verhaal</a:t>
            </a:r>
            <a:r>
              <a:rPr lang="en-US" dirty="0"/>
              <a:t> van </a:t>
            </a:r>
            <a:r>
              <a:rPr lang="en-US" dirty="0" err="1"/>
              <a:t>mijn</a:t>
            </a:r>
            <a:r>
              <a:rPr lang="en-US" dirty="0"/>
              <a:t> </a:t>
            </a:r>
            <a:r>
              <a:rPr lang="en-US" dirty="0" err="1"/>
              <a:t>spel</a:t>
            </a:r>
            <a:r>
              <a:rPr lang="en-US" dirty="0"/>
              <a:t>?</a:t>
            </a:r>
          </a:p>
        </p:txBody>
      </p:sp>
    </p:spTree>
    <p:extLst>
      <p:ext uri="{BB962C8B-B14F-4D97-AF65-F5344CB8AC3E}">
        <p14:creationId xmlns:p14="http://schemas.microsoft.com/office/powerpoint/2010/main" val="184928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51FF2-D413-ECE1-3F30-A4C141AA2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9885B-C547-135C-3437-452EFC95265E}"/>
              </a:ext>
            </a:extLst>
          </p:cNvPr>
          <p:cNvSpPr>
            <a:spLocks noGrp="1"/>
          </p:cNvSpPr>
          <p:nvPr>
            <p:ph type="title"/>
          </p:nvPr>
        </p:nvSpPr>
        <p:spPr/>
        <p:txBody>
          <a:bodyPr/>
          <a:lstStyle/>
          <a:p>
            <a:r>
              <a:rPr lang="en-US" dirty="0" err="1"/>
              <a:t>Verhaal</a:t>
            </a:r>
            <a:endParaRPr lang="en-US" dirty="0"/>
          </a:p>
        </p:txBody>
      </p:sp>
      <p:pic>
        <p:nvPicPr>
          <p:cNvPr id="4" name="Picture 3" descr="A diagram of a company&#10;&#10;AI-generated content may be incorrect.">
            <a:extLst>
              <a:ext uri="{FF2B5EF4-FFF2-40B4-BE49-F238E27FC236}">
                <a16:creationId xmlns:a16="http://schemas.microsoft.com/office/drawing/2014/main" id="{A65BE458-978A-75AA-A92E-7E603FB84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6" name="Picture 5" descr="A diagram of a company&#10;&#10;AI-generated content may be incorrect.">
            <a:extLst>
              <a:ext uri="{FF2B5EF4-FFF2-40B4-BE49-F238E27FC236}">
                <a16:creationId xmlns:a16="http://schemas.microsoft.com/office/drawing/2014/main" id="{3DBE71F4-1E10-78E3-8CD5-1349EE2A8153}"/>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r="28209"/>
          <a:stretch/>
        </p:blipFill>
        <p:spPr>
          <a:xfrm>
            <a:off x="9220572" y="0"/>
            <a:ext cx="2133228" cy="2971427"/>
          </a:xfrm>
          <a:prstGeom prst="rect">
            <a:avLst/>
          </a:prstGeom>
        </p:spPr>
      </p:pic>
      <p:pic>
        <p:nvPicPr>
          <p:cNvPr id="7" name="Picture 6" descr="A video game screen with colorful space invaders&#10;&#10;AI-generated content may be incorrect.">
            <a:extLst>
              <a:ext uri="{FF2B5EF4-FFF2-40B4-BE49-F238E27FC236}">
                <a16:creationId xmlns:a16="http://schemas.microsoft.com/office/drawing/2014/main" id="{837D99B3-4D1D-B760-3F5A-F10AD59DB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257" y="3118075"/>
            <a:ext cx="4409719" cy="2480467"/>
          </a:xfrm>
          <a:prstGeom prst="rect">
            <a:avLst/>
          </a:prstGeom>
        </p:spPr>
      </p:pic>
      <p:sp>
        <p:nvSpPr>
          <p:cNvPr id="5" name="Content Placeholder 2">
            <a:extLst>
              <a:ext uri="{FF2B5EF4-FFF2-40B4-BE49-F238E27FC236}">
                <a16:creationId xmlns:a16="http://schemas.microsoft.com/office/drawing/2014/main" id="{0FD365AE-1DB5-5F63-F552-BF296E38AA38}"/>
              </a:ext>
            </a:extLst>
          </p:cNvPr>
          <p:cNvSpPr txBox="1">
            <a:spLocks/>
          </p:cNvSpPr>
          <p:nvPr/>
        </p:nvSpPr>
        <p:spPr>
          <a:xfrm>
            <a:off x="6419490" y="3164360"/>
            <a:ext cx="4208253" cy="2434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Space Invaders</a:t>
            </a:r>
          </a:p>
          <a:p>
            <a:pPr marL="0" indent="0">
              <a:buFont typeface="Arial" panose="020B0604020202020204" pitchFamily="34" charset="0"/>
              <a:buNone/>
            </a:pPr>
            <a:r>
              <a:rPr lang="en-US" dirty="0"/>
              <a:t>Aliens </a:t>
            </a:r>
            <a:r>
              <a:rPr lang="en-US" dirty="0" err="1"/>
              <a:t>vallen</a:t>
            </a:r>
            <a:r>
              <a:rPr lang="en-US" dirty="0"/>
              <a:t> </a:t>
            </a:r>
            <a:r>
              <a:rPr lang="en-US" dirty="0" err="1"/>
              <a:t>aan</a:t>
            </a:r>
            <a:r>
              <a:rPr lang="en-US" dirty="0"/>
              <a:t>! Aan </a:t>
            </a:r>
            <a:r>
              <a:rPr lang="en-US" dirty="0" err="1"/>
              <a:t>jou</a:t>
            </a:r>
            <a:r>
              <a:rPr lang="en-US" dirty="0"/>
              <a:t> om je </a:t>
            </a:r>
            <a:r>
              <a:rPr lang="en-US" dirty="0" err="1"/>
              <a:t>thuis</a:t>
            </a:r>
            <a:r>
              <a:rPr lang="en-US" dirty="0"/>
              <a:t> </a:t>
            </a:r>
            <a:r>
              <a:rPr lang="en-US" dirty="0" err="1"/>
              <a:t>te</a:t>
            </a:r>
            <a:r>
              <a:rPr lang="en-US" dirty="0"/>
              <a:t> </a:t>
            </a:r>
            <a:r>
              <a:rPr lang="en-US" dirty="0" err="1"/>
              <a:t>beschermen</a:t>
            </a:r>
            <a:r>
              <a:rPr lang="en-US" dirty="0"/>
              <a:t> met je </a:t>
            </a:r>
            <a:r>
              <a:rPr lang="en-US" dirty="0" err="1"/>
              <a:t>ruimteschip</a:t>
            </a:r>
            <a:r>
              <a:rPr lang="en-US" dirty="0"/>
              <a:t>!</a:t>
            </a:r>
          </a:p>
        </p:txBody>
      </p:sp>
      <p:sp>
        <p:nvSpPr>
          <p:cNvPr id="8" name="Content Placeholder 2">
            <a:extLst>
              <a:ext uri="{FF2B5EF4-FFF2-40B4-BE49-F238E27FC236}">
                <a16:creationId xmlns:a16="http://schemas.microsoft.com/office/drawing/2014/main" id="{4825E191-F15C-A388-9501-D0416EA3190C}"/>
              </a:ext>
            </a:extLst>
          </p:cNvPr>
          <p:cNvSpPr txBox="1">
            <a:spLocks/>
          </p:cNvSpPr>
          <p:nvPr/>
        </p:nvSpPr>
        <p:spPr>
          <a:xfrm>
            <a:off x="186905" y="5972115"/>
            <a:ext cx="11818189" cy="520760"/>
          </a:xfrm>
          <a:prstGeom prst="rect">
            <a:avLst/>
          </a:prstGeom>
          <a:ln w="15875">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Je wilt </a:t>
            </a:r>
            <a:r>
              <a:rPr lang="en-US" dirty="0" err="1"/>
              <a:t>dat</a:t>
            </a:r>
            <a:r>
              <a:rPr lang="en-US" dirty="0"/>
              <a:t> de </a:t>
            </a:r>
            <a:r>
              <a:rPr lang="en-US" dirty="0" err="1"/>
              <a:t>speler</a:t>
            </a:r>
            <a:r>
              <a:rPr lang="en-US" dirty="0"/>
              <a:t> het </a:t>
            </a:r>
            <a:r>
              <a:rPr lang="en-US" dirty="0" err="1"/>
              <a:t>verhaal</a:t>
            </a:r>
            <a:r>
              <a:rPr lang="en-US" dirty="0"/>
              <a:t> </a:t>
            </a:r>
            <a:r>
              <a:rPr lang="en-US" dirty="0" err="1"/>
              <a:t>kan</a:t>
            </a:r>
            <a:r>
              <a:rPr lang="en-US" dirty="0"/>
              <a:t> </a:t>
            </a:r>
            <a:r>
              <a:rPr lang="en-US" dirty="0" err="1"/>
              <a:t>opschrijven</a:t>
            </a:r>
            <a:r>
              <a:rPr lang="en-US" dirty="0"/>
              <a:t> door het </a:t>
            </a:r>
            <a:r>
              <a:rPr lang="en-US" dirty="0" err="1"/>
              <a:t>spel</a:t>
            </a:r>
            <a:r>
              <a:rPr lang="en-US" dirty="0"/>
              <a:t> </a:t>
            </a:r>
            <a:r>
              <a:rPr lang="en-US" dirty="0" err="1"/>
              <a:t>te</a:t>
            </a:r>
            <a:r>
              <a:rPr lang="en-US" dirty="0"/>
              <a:t> </a:t>
            </a:r>
            <a:r>
              <a:rPr lang="en-US" dirty="0" err="1"/>
              <a:t>spelen</a:t>
            </a:r>
            <a:r>
              <a:rPr lang="en-US" dirty="0"/>
              <a:t>.</a:t>
            </a:r>
          </a:p>
        </p:txBody>
      </p:sp>
      <p:sp>
        <p:nvSpPr>
          <p:cNvPr id="3" name="Content Placeholder 2">
            <a:extLst>
              <a:ext uri="{FF2B5EF4-FFF2-40B4-BE49-F238E27FC236}">
                <a16:creationId xmlns:a16="http://schemas.microsoft.com/office/drawing/2014/main" id="{FC651921-367D-8DF0-290D-2FBC43DA850A}"/>
              </a:ext>
            </a:extLst>
          </p:cNvPr>
          <p:cNvSpPr>
            <a:spLocks noGrp="1"/>
          </p:cNvSpPr>
          <p:nvPr>
            <p:ph idx="1"/>
          </p:nvPr>
        </p:nvSpPr>
        <p:spPr>
          <a:xfrm>
            <a:off x="838200" y="1825625"/>
            <a:ext cx="11353800" cy="520760"/>
          </a:xfrm>
        </p:spPr>
        <p:txBody>
          <a:bodyPr>
            <a:normAutofit/>
          </a:bodyPr>
          <a:lstStyle/>
          <a:p>
            <a:pPr marL="0" indent="0">
              <a:buNone/>
            </a:pPr>
            <a:r>
              <a:rPr lang="en-US" dirty="0"/>
              <a:t>Wat </a:t>
            </a:r>
            <a:r>
              <a:rPr lang="en-US" dirty="0" err="1"/>
              <a:t>gebeurt</a:t>
            </a:r>
            <a:r>
              <a:rPr lang="en-US" dirty="0"/>
              <a:t> er in je </a:t>
            </a:r>
            <a:r>
              <a:rPr lang="en-US" dirty="0" err="1"/>
              <a:t>spel</a:t>
            </a:r>
            <a:r>
              <a:rPr lang="en-US" dirty="0"/>
              <a:t>? Wat is het </a:t>
            </a:r>
            <a:r>
              <a:rPr lang="en-US" dirty="0" err="1"/>
              <a:t>verhaal</a:t>
            </a:r>
            <a:r>
              <a:rPr lang="en-US" dirty="0"/>
              <a:t> van </a:t>
            </a:r>
            <a:r>
              <a:rPr lang="en-US" dirty="0" err="1"/>
              <a:t>mijn</a:t>
            </a:r>
            <a:r>
              <a:rPr lang="en-US" dirty="0"/>
              <a:t> </a:t>
            </a:r>
            <a:r>
              <a:rPr lang="en-US" dirty="0" err="1"/>
              <a:t>spel</a:t>
            </a:r>
            <a:r>
              <a:rPr lang="en-US" dirty="0"/>
              <a:t>?</a:t>
            </a:r>
          </a:p>
        </p:txBody>
      </p:sp>
    </p:spTree>
    <p:extLst>
      <p:ext uri="{BB962C8B-B14F-4D97-AF65-F5344CB8AC3E}">
        <p14:creationId xmlns:p14="http://schemas.microsoft.com/office/powerpoint/2010/main" val="4116650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86CDF-FC93-77CA-F2EC-CFA6731EC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64018-BA6B-CCB4-7A95-873DE6E5E4D7}"/>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0077C504-BFB8-98C3-23AA-A8DB8750B7B4}"/>
              </a:ext>
            </a:extLst>
          </p:cNvPr>
          <p:cNvSpPr>
            <a:spLocks noGrp="1"/>
          </p:cNvSpPr>
          <p:nvPr>
            <p:ph idx="1"/>
          </p:nvPr>
        </p:nvSpPr>
        <p:spPr/>
        <p:txBody>
          <a:bodyPr/>
          <a:lstStyle/>
          <a:p>
            <a:endParaRPr lang="en-US"/>
          </a:p>
        </p:txBody>
      </p:sp>
      <p:pic>
        <p:nvPicPr>
          <p:cNvPr id="4" name="Picture 3" descr="A diagram of a company&#10;&#10;AI-generated content may be incorrect.">
            <a:extLst>
              <a:ext uri="{FF2B5EF4-FFF2-40B4-BE49-F238E27FC236}">
                <a16:creationId xmlns:a16="http://schemas.microsoft.com/office/drawing/2014/main" id="{602A40E6-98EF-ACF0-72AA-9CE1201E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75760BFF-ACB1-8DE1-7D46-1416AFDDC88A}"/>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28195" r="1"/>
          <a:stretch/>
        </p:blipFill>
        <p:spPr>
          <a:xfrm>
            <a:off x="10058400" y="0"/>
            <a:ext cx="2133598" cy="2971427"/>
          </a:xfrm>
          <a:prstGeom prst="rect">
            <a:avLst/>
          </a:prstGeom>
        </p:spPr>
      </p:pic>
    </p:spTree>
    <p:extLst>
      <p:ext uri="{BB962C8B-B14F-4D97-AF65-F5344CB8AC3E}">
        <p14:creationId xmlns:p14="http://schemas.microsoft.com/office/powerpoint/2010/main" val="1877632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99C06-3539-FEBE-6B05-A34015D19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59DF6-1EF2-246E-2246-38B9D82F5E13}"/>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D7040FED-2039-0B6D-B03E-CC39866D901E}"/>
              </a:ext>
            </a:extLst>
          </p:cNvPr>
          <p:cNvSpPr>
            <a:spLocks noGrp="1"/>
          </p:cNvSpPr>
          <p:nvPr>
            <p:ph idx="1"/>
          </p:nvPr>
        </p:nvSpPr>
        <p:spPr/>
        <p:txBody>
          <a:bodyPr/>
          <a:lstStyle/>
          <a:p>
            <a:pPr marL="0" indent="0">
              <a:buNone/>
            </a:pPr>
            <a:r>
              <a:rPr lang="en-US" dirty="0"/>
              <a:t>Hoe </a:t>
            </a:r>
            <a:r>
              <a:rPr lang="en-US" dirty="0" err="1"/>
              <a:t>werkt</a:t>
            </a:r>
            <a:r>
              <a:rPr lang="en-US" dirty="0"/>
              <a:t> het </a:t>
            </a:r>
            <a:r>
              <a:rPr lang="en-US" dirty="0" err="1"/>
              <a:t>spel</a:t>
            </a:r>
            <a:r>
              <a:rPr lang="en-US" dirty="0"/>
              <a:t>? Wat doe je </a:t>
            </a:r>
            <a:r>
              <a:rPr lang="en-US" dirty="0" err="1"/>
              <a:t>als</a:t>
            </a:r>
            <a:r>
              <a:rPr lang="en-US" dirty="0"/>
              <a:t> </a:t>
            </a:r>
            <a:r>
              <a:rPr lang="en-US" dirty="0" err="1"/>
              <a:t>speler</a:t>
            </a:r>
            <a:r>
              <a:rPr lang="en-US" dirty="0"/>
              <a:t>?</a:t>
            </a:r>
          </a:p>
        </p:txBody>
      </p:sp>
      <p:pic>
        <p:nvPicPr>
          <p:cNvPr id="4" name="Picture 3" descr="A diagram of a company&#10;&#10;AI-generated content may be incorrect.">
            <a:extLst>
              <a:ext uri="{FF2B5EF4-FFF2-40B4-BE49-F238E27FC236}">
                <a16:creationId xmlns:a16="http://schemas.microsoft.com/office/drawing/2014/main" id="{DEC05F2E-4791-02C4-C268-5906D40F8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F96D9EE9-6208-AD09-4C72-831CC209465C}"/>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28195" r="1"/>
          <a:stretch/>
        </p:blipFill>
        <p:spPr>
          <a:xfrm>
            <a:off x="10058400" y="0"/>
            <a:ext cx="2133598" cy="2971427"/>
          </a:xfrm>
          <a:prstGeom prst="rect">
            <a:avLst/>
          </a:prstGeom>
        </p:spPr>
      </p:pic>
    </p:spTree>
    <p:extLst>
      <p:ext uri="{BB962C8B-B14F-4D97-AF65-F5344CB8AC3E}">
        <p14:creationId xmlns:p14="http://schemas.microsoft.com/office/powerpoint/2010/main" val="410563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0C22-30B4-4679-12BF-E684153D5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74436-1B42-1375-5C37-15E9BF6DC9FD}"/>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B777B519-B8BB-738C-93ED-8E4B32321981}"/>
              </a:ext>
            </a:extLst>
          </p:cNvPr>
          <p:cNvSpPr>
            <a:spLocks noGrp="1"/>
          </p:cNvSpPr>
          <p:nvPr>
            <p:ph idx="1"/>
          </p:nvPr>
        </p:nvSpPr>
        <p:spPr/>
        <p:txBody>
          <a:bodyPr/>
          <a:lstStyle/>
          <a:p>
            <a:pPr marL="0" indent="0">
              <a:buNone/>
            </a:pPr>
            <a:r>
              <a:rPr lang="en-US" dirty="0"/>
              <a:t>Hoe </a:t>
            </a:r>
            <a:r>
              <a:rPr lang="en-US" dirty="0" err="1"/>
              <a:t>werkt</a:t>
            </a:r>
            <a:r>
              <a:rPr lang="en-US" dirty="0"/>
              <a:t> het </a:t>
            </a:r>
            <a:r>
              <a:rPr lang="en-US" dirty="0" err="1"/>
              <a:t>spel</a:t>
            </a:r>
            <a:r>
              <a:rPr lang="en-US" dirty="0"/>
              <a:t>? Wat doe je </a:t>
            </a:r>
            <a:r>
              <a:rPr lang="en-US" dirty="0" err="1"/>
              <a:t>als</a:t>
            </a:r>
            <a:r>
              <a:rPr lang="en-US" dirty="0"/>
              <a:t> </a:t>
            </a:r>
            <a:r>
              <a:rPr lang="en-US" dirty="0" err="1"/>
              <a:t>speler</a:t>
            </a:r>
            <a:r>
              <a:rPr lang="en-US" dirty="0"/>
              <a:t>?</a:t>
            </a:r>
          </a:p>
        </p:txBody>
      </p:sp>
      <p:pic>
        <p:nvPicPr>
          <p:cNvPr id="4" name="Picture 3" descr="A diagram of a company&#10;&#10;AI-generated content may be incorrect.">
            <a:extLst>
              <a:ext uri="{FF2B5EF4-FFF2-40B4-BE49-F238E27FC236}">
                <a16:creationId xmlns:a16="http://schemas.microsoft.com/office/drawing/2014/main" id="{108B3B48-1B26-31FF-711A-9E434E0E1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4C4563EA-20B3-8502-E32E-751A4DB6B090}"/>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28195" r="1"/>
          <a:stretch/>
        </p:blipFill>
        <p:spPr>
          <a:xfrm>
            <a:off x="10058400" y="0"/>
            <a:ext cx="2133598" cy="2971427"/>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7C35C61A-B691-5755-8926-97A38803E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14054"/>
            <a:ext cx="4997322" cy="3714427"/>
          </a:xfrm>
          <a:prstGeom prst="rect">
            <a:avLst/>
          </a:prstGeom>
        </p:spPr>
      </p:pic>
      <p:sp>
        <p:nvSpPr>
          <p:cNvPr id="8" name="Content Placeholder 2">
            <a:extLst>
              <a:ext uri="{FF2B5EF4-FFF2-40B4-BE49-F238E27FC236}">
                <a16:creationId xmlns:a16="http://schemas.microsoft.com/office/drawing/2014/main" id="{C8D3BA59-19D0-6AE6-2A49-D4A27D9D3F41}"/>
              </a:ext>
            </a:extLst>
          </p:cNvPr>
          <p:cNvSpPr txBox="1">
            <a:spLocks/>
          </p:cNvSpPr>
          <p:nvPr/>
        </p:nvSpPr>
        <p:spPr>
          <a:xfrm>
            <a:off x="6096000" y="2631057"/>
            <a:ext cx="5886091" cy="38618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Tetris</a:t>
            </a:r>
          </a:p>
          <a:p>
            <a:pPr marL="0" indent="0">
              <a:buFont typeface="Arial" panose="020B0604020202020204" pitchFamily="34" charset="0"/>
              <a:buNone/>
            </a:pPr>
            <a:r>
              <a:rPr lang="nl-NL" dirty="0"/>
              <a:t>Je hebt blokjes die opgebouwd zijn uit vier vierkantjes. Die blokjes vallen naar beneden. Als speler kan je de blokjes naar links en naar rechts schuiven en je kunt ze draaien, met de </a:t>
            </a:r>
            <a:r>
              <a:rPr lang="nl-NL" b="1" dirty="0">
                <a:solidFill>
                  <a:schemeClr val="accent6"/>
                </a:solidFill>
              </a:rPr>
              <a:t>pijltoetsen</a:t>
            </a:r>
            <a:r>
              <a:rPr lang="nl-NL" dirty="0"/>
              <a:t>. Op de bodem van het speelveld moet je de blokjes zo in elkaar passen dat er volle regels ontstaan. Die verdwijnen dan en daarvoor krijg je punten. Doel is om zo veel mogelijk punten te halen voor je af gaat, omdat het speelveld helemaal vol met blokjes is. De blokjes vallen steeds sneller, dus er komt een moment dat je het niet meer bijhoudt.</a:t>
            </a:r>
            <a:endParaRPr lang="en-US" dirty="0"/>
          </a:p>
        </p:txBody>
      </p:sp>
    </p:spTree>
    <p:extLst>
      <p:ext uri="{BB962C8B-B14F-4D97-AF65-F5344CB8AC3E}">
        <p14:creationId xmlns:p14="http://schemas.microsoft.com/office/powerpoint/2010/main" val="148331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0AD-CBB5-CE53-7A8A-1409356DAADD}"/>
              </a:ext>
            </a:extLst>
          </p:cNvPr>
          <p:cNvSpPr>
            <a:spLocks noGrp="1"/>
          </p:cNvSpPr>
          <p:nvPr>
            <p:ph type="title"/>
          </p:nvPr>
        </p:nvSpPr>
        <p:spPr/>
        <p:txBody>
          <a:bodyPr/>
          <a:lstStyle/>
          <a:p>
            <a:r>
              <a:rPr lang="en-US" dirty="0"/>
              <a:t>AI</a:t>
            </a:r>
          </a:p>
        </p:txBody>
      </p:sp>
      <p:pic>
        <p:nvPicPr>
          <p:cNvPr id="6" name="Picture 5">
            <a:extLst>
              <a:ext uri="{FF2B5EF4-FFF2-40B4-BE49-F238E27FC236}">
                <a16:creationId xmlns:a16="http://schemas.microsoft.com/office/drawing/2014/main" id="{E9098E13-CD8B-1168-87F2-687E7CA730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5880" y="990613"/>
            <a:ext cx="8640240" cy="4876774"/>
          </a:xfrm>
          <a:prstGeom prst="rect">
            <a:avLst/>
          </a:prstGeom>
        </p:spPr>
      </p:pic>
    </p:spTree>
    <p:extLst>
      <p:ext uri="{BB962C8B-B14F-4D97-AF65-F5344CB8AC3E}">
        <p14:creationId xmlns:p14="http://schemas.microsoft.com/office/powerpoint/2010/main" val="815671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A6FDE-7463-86F8-8D06-520473EE2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09752-EEA6-9AFC-DE47-A140A7EAA053}"/>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0F001285-FD5E-FDA0-9188-AC6C0B528C21}"/>
              </a:ext>
            </a:extLst>
          </p:cNvPr>
          <p:cNvSpPr>
            <a:spLocks noGrp="1"/>
          </p:cNvSpPr>
          <p:nvPr>
            <p:ph idx="1"/>
          </p:nvPr>
        </p:nvSpPr>
        <p:spPr/>
        <p:txBody>
          <a:bodyPr/>
          <a:lstStyle/>
          <a:p>
            <a:pPr marL="0" indent="0">
              <a:buNone/>
            </a:pPr>
            <a:r>
              <a:rPr lang="en-US" dirty="0"/>
              <a:t>Hoe </a:t>
            </a:r>
            <a:r>
              <a:rPr lang="en-US" dirty="0" err="1"/>
              <a:t>werkt</a:t>
            </a:r>
            <a:r>
              <a:rPr lang="en-US" dirty="0"/>
              <a:t> het </a:t>
            </a:r>
            <a:r>
              <a:rPr lang="en-US" dirty="0" err="1"/>
              <a:t>spel</a:t>
            </a:r>
            <a:r>
              <a:rPr lang="en-US" dirty="0"/>
              <a:t>? Wat doe je </a:t>
            </a:r>
            <a:r>
              <a:rPr lang="en-US" dirty="0" err="1"/>
              <a:t>als</a:t>
            </a:r>
            <a:r>
              <a:rPr lang="en-US" dirty="0"/>
              <a:t> </a:t>
            </a:r>
            <a:r>
              <a:rPr lang="en-US" dirty="0" err="1"/>
              <a:t>speler</a:t>
            </a:r>
            <a:r>
              <a:rPr lang="en-US" dirty="0"/>
              <a:t>?</a:t>
            </a:r>
          </a:p>
        </p:txBody>
      </p:sp>
      <p:pic>
        <p:nvPicPr>
          <p:cNvPr id="4" name="Picture 3" descr="A diagram of a company&#10;&#10;AI-generated content may be incorrect.">
            <a:extLst>
              <a:ext uri="{FF2B5EF4-FFF2-40B4-BE49-F238E27FC236}">
                <a16:creationId xmlns:a16="http://schemas.microsoft.com/office/drawing/2014/main" id="{41563D4A-7DA1-4641-557E-6BB2B0BE0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4F118D26-7F8C-0D9C-E7E7-91945C25CE34}"/>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28195" r="1"/>
          <a:stretch/>
        </p:blipFill>
        <p:spPr>
          <a:xfrm>
            <a:off x="10058400" y="0"/>
            <a:ext cx="2133598" cy="2971427"/>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CDE32B2F-7CC4-A8BD-84C6-65D19B8C7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14054"/>
            <a:ext cx="4997322" cy="3714427"/>
          </a:xfrm>
          <a:prstGeom prst="rect">
            <a:avLst/>
          </a:prstGeom>
        </p:spPr>
      </p:pic>
      <p:sp>
        <p:nvSpPr>
          <p:cNvPr id="8" name="Content Placeholder 2">
            <a:extLst>
              <a:ext uri="{FF2B5EF4-FFF2-40B4-BE49-F238E27FC236}">
                <a16:creationId xmlns:a16="http://schemas.microsoft.com/office/drawing/2014/main" id="{97DA94C4-341F-4FC6-8597-4E5BDFC10300}"/>
              </a:ext>
            </a:extLst>
          </p:cNvPr>
          <p:cNvSpPr txBox="1">
            <a:spLocks/>
          </p:cNvSpPr>
          <p:nvPr/>
        </p:nvSpPr>
        <p:spPr>
          <a:xfrm>
            <a:off x="6096000" y="2631057"/>
            <a:ext cx="5886091" cy="38618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Tetris</a:t>
            </a:r>
          </a:p>
          <a:p>
            <a:pPr marL="0" indent="0">
              <a:buFont typeface="Arial" panose="020B0604020202020204" pitchFamily="34" charset="0"/>
              <a:buNone/>
            </a:pPr>
            <a:r>
              <a:rPr lang="nl-NL" dirty="0"/>
              <a:t>Je hebt blokjes die opgebouwd zijn uit vier vierkantjes. Die blokjes vallen naar beneden. Als speler kan je de blokjes naar links en naar rechts schuiven en je kunt ze draaien, met de </a:t>
            </a:r>
            <a:r>
              <a:rPr lang="nl-NL" b="1" dirty="0">
                <a:solidFill>
                  <a:schemeClr val="accent6"/>
                </a:solidFill>
              </a:rPr>
              <a:t>pijltoetsen</a:t>
            </a:r>
            <a:r>
              <a:rPr lang="nl-NL" dirty="0"/>
              <a:t>. Op de bodem van het speelveld moet je de blokjes zo in elkaar passen dat er volle regels ontstaan. Die verdwijnen dan en daarvoor krijg je punten. Doel is om zo veel mogelijk punten te halen voor je af gaat, omdat het speelveld helemaal vol met blokjes is. De blokjes vallen steeds sneller, dus er komt een moment dat je het niet meer bijhoudt.</a:t>
            </a:r>
            <a:endParaRPr lang="en-US" dirty="0"/>
          </a:p>
        </p:txBody>
      </p:sp>
      <p:sp>
        <p:nvSpPr>
          <p:cNvPr id="6" name="Content Placeholder 2">
            <a:extLst>
              <a:ext uri="{FF2B5EF4-FFF2-40B4-BE49-F238E27FC236}">
                <a16:creationId xmlns:a16="http://schemas.microsoft.com/office/drawing/2014/main" id="{9B76D0E8-8F3B-B052-25D4-BF0DDC47051F}"/>
              </a:ext>
            </a:extLst>
          </p:cNvPr>
          <p:cNvSpPr txBox="1">
            <a:spLocks/>
          </p:cNvSpPr>
          <p:nvPr/>
        </p:nvSpPr>
        <p:spPr>
          <a:xfrm>
            <a:off x="4634257" y="433479"/>
            <a:ext cx="3920643" cy="1291251"/>
          </a:xfrm>
          <a:prstGeom prst="rect">
            <a:avLst/>
          </a:prstGeom>
          <a:ln w="19050">
            <a:solidFill>
              <a:schemeClr val="accent1"/>
            </a:solidFill>
          </a:ln>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Wat is het </a:t>
            </a:r>
            <a:r>
              <a:rPr lang="en-US" sz="3200" b="1" dirty="0" err="1"/>
              <a:t>doel</a:t>
            </a:r>
            <a:r>
              <a:rPr lang="en-US" sz="3200" b="1" dirty="0"/>
              <a:t> van het </a:t>
            </a:r>
            <a:r>
              <a:rPr lang="en-US" sz="3200" b="1" dirty="0" err="1"/>
              <a:t>spel</a:t>
            </a:r>
            <a:r>
              <a:rPr lang="en-US" sz="3200" b="1" dirty="0"/>
              <a:t>?</a:t>
            </a:r>
          </a:p>
          <a:p>
            <a:pPr marL="0" indent="0">
              <a:buFont typeface="Arial" panose="020B0604020202020204" pitchFamily="34" charset="0"/>
              <a:buNone/>
            </a:pPr>
            <a:r>
              <a:rPr lang="en-US" sz="3200" b="1" dirty="0"/>
              <a:t>Wat </a:t>
            </a:r>
            <a:r>
              <a:rPr lang="en-US" sz="3200" b="1" dirty="0" err="1"/>
              <a:t>maakt</a:t>
            </a:r>
            <a:r>
              <a:rPr lang="en-US" sz="3200" b="1" dirty="0"/>
              <a:t> het </a:t>
            </a:r>
            <a:r>
              <a:rPr lang="en-US" sz="3200" b="1" dirty="0" err="1"/>
              <a:t>spel</a:t>
            </a:r>
            <a:r>
              <a:rPr lang="en-US" sz="3200" b="1" dirty="0"/>
              <a:t> </a:t>
            </a:r>
            <a:r>
              <a:rPr lang="en-US" sz="3200" b="1" dirty="0" err="1"/>
              <a:t>uitdagend</a:t>
            </a:r>
            <a:r>
              <a:rPr lang="en-US" sz="3200" b="1" dirty="0"/>
              <a:t>?</a:t>
            </a:r>
          </a:p>
          <a:p>
            <a:pPr marL="0" indent="0">
              <a:buFont typeface="Arial" panose="020B0604020202020204" pitchFamily="34" charset="0"/>
              <a:buNone/>
            </a:pPr>
            <a:r>
              <a:rPr lang="en-US" sz="3200" b="1" dirty="0"/>
              <a:t>Hoe </a:t>
            </a:r>
            <a:r>
              <a:rPr lang="en-US" sz="3200" b="1" dirty="0" err="1"/>
              <a:t>zorg</a:t>
            </a:r>
            <a:r>
              <a:rPr lang="en-US" sz="3200" b="1" dirty="0"/>
              <a:t> je </a:t>
            </a:r>
            <a:r>
              <a:rPr lang="en-US" sz="3200" b="1" dirty="0" err="1"/>
              <a:t>ervoor</a:t>
            </a:r>
            <a:r>
              <a:rPr lang="en-US" sz="3200" b="1" dirty="0"/>
              <a:t> </a:t>
            </a:r>
            <a:r>
              <a:rPr lang="en-US" sz="3200" b="1" dirty="0" err="1"/>
              <a:t>dat</a:t>
            </a:r>
            <a:r>
              <a:rPr lang="en-US" sz="3200" b="1" dirty="0"/>
              <a:t> het </a:t>
            </a:r>
            <a:r>
              <a:rPr lang="en-US" sz="3200" b="1" dirty="0" err="1"/>
              <a:t>spel</a:t>
            </a:r>
            <a:r>
              <a:rPr lang="en-US" sz="3200" b="1" dirty="0"/>
              <a:t> </a:t>
            </a:r>
            <a:r>
              <a:rPr lang="en-US" sz="3200" b="1" dirty="0" err="1"/>
              <a:t>niet</a:t>
            </a:r>
            <a:r>
              <a:rPr lang="en-US" sz="3200" b="1" dirty="0"/>
              <a:t> </a:t>
            </a:r>
            <a:r>
              <a:rPr lang="en-US" sz="3200" b="1" dirty="0" err="1"/>
              <a:t>saai</a:t>
            </a:r>
            <a:r>
              <a:rPr lang="en-US" sz="3200" b="1" dirty="0"/>
              <a:t>/</a:t>
            </a:r>
            <a:r>
              <a:rPr lang="en-US" sz="3200" b="1" dirty="0" err="1"/>
              <a:t>onmogelijk</a:t>
            </a:r>
            <a:r>
              <a:rPr lang="en-US" sz="3200" b="1" dirty="0"/>
              <a:t> </a:t>
            </a:r>
            <a:r>
              <a:rPr lang="en-US" sz="3200" b="1" dirty="0" err="1"/>
              <a:t>wordt</a:t>
            </a:r>
            <a:r>
              <a:rPr lang="en-US" sz="3200" b="1" dirty="0"/>
              <a:t>?</a:t>
            </a:r>
            <a:endParaRPr lang="en-US" dirty="0"/>
          </a:p>
        </p:txBody>
      </p:sp>
    </p:spTree>
    <p:extLst>
      <p:ext uri="{BB962C8B-B14F-4D97-AF65-F5344CB8AC3E}">
        <p14:creationId xmlns:p14="http://schemas.microsoft.com/office/powerpoint/2010/main" val="1132721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1491E-7859-8721-7699-2BEBAF6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4E582-D236-700D-C01A-EEED4E10C835}"/>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80D9C42C-410F-D9B3-497D-48402F9E10CD}"/>
              </a:ext>
            </a:extLst>
          </p:cNvPr>
          <p:cNvSpPr>
            <a:spLocks noGrp="1"/>
          </p:cNvSpPr>
          <p:nvPr>
            <p:ph idx="1"/>
          </p:nvPr>
        </p:nvSpPr>
        <p:spPr/>
        <p:txBody>
          <a:bodyPr/>
          <a:lstStyle/>
          <a:p>
            <a:pPr marL="0" indent="0">
              <a:buNone/>
            </a:pPr>
            <a:endParaRPr lang="en-US" dirty="0"/>
          </a:p>
        </p:txBody>
      </p:sp>
      <p:pic>
        <p:nvPicPr>
          <p:cNvPr id="4" name="Picture 3" descr="A diagram of a company&#10;&#10;AI-generated content may be incorrect.">
            <a:extLst>
              <a:ext uri="{FF2B5EF4-FFF2-40B4-BE49-F238E27FC236}">
                <a16:creationId xmlns:a16="http://schemas.microsoft.com/office/drawing/2014/main" id="{935590D5-B076-FB46-FBE7-DA0CBC588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88ECAF44-B11D-544E-7A15-8900D922A37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spTree>
    <p:extLst>
      <p:ext uri="{BB962C8B-B14F-4D97-AF65-F5344CB8AC3E}">
        <p14:creationId xmlns:p14="http://schemas.microsoft.com/office/powerpoint/2010/main" val="136120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B50D4-CF50-C04C-8AAD-51E7171D6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C7CAE-ECDB-CA14-34DC-702F2BDC12B1}"/>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BEEA0640-9C4F-72CD-3195-DBFBEAE27E2D}"/>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394C29D0-F2FD-BEF8-5EC3-D2F7C94B5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9AB3ACE7-E0E2-509C-3257-C58E1AAEA39D}"/>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spTree>
    <p:extLst>
      <p:ext uri="{BB962C8B-B14F-4D97-AF65-F5344CB8AC3E}">
        <p14:creationId xmlns:p14="http://schemas.microsoft.com/office/powerpoint/2010/main" val="62456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9FCA5-9B4F-F1CB-EC1A-CA0992EFD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18D6E-A8E9-6699-75EE-04CE93E38ECF}"/>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62FB0B6A-47A1-1CB8-A61D-86E3E9B1CED4}"/>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A6CC9393-9038-7C4A-C841-17D285C3E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B0219D7F-13B2-2007-1C0F-6A69F57A618A}"/>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7" name="Picture 6" descr="A black video game controller&#10;&#10;AI-generated content may be incorrect.">
            <a:extLst>
              <a:ext uri="{FF2B5EF4-FFF2-40B4-BE49-F238E27FC236}">
                <a16:creationId xmlns:a16="http://schemas.microsoft.com/office/drawing/2014/main" id="{E655C912-38FA-F67F-5045-E83681E8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85" y="2971428"/>
            <a:ext cx="3711209" cy="2557164"/>
          </a:xfrm>
          <a:prstGeom prst="rect">
            <a:avLst/>
          </a:prstGeom>
        </p:spPr>
      </p:pic>
    </p:spTree>
    <p:extLst>
      <p:ext uri="{BB962C8B-B14F-4D97-AF65-F5344CB8AC3E}">
        <p14:creationId xmlns:p14="http://schemas.microsoft.com/office/powerpoint/2010/main" val="140739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7C94A-03B1-6203-6422-AA58D0DC1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68814-8C4D-45CC-20AF-20E89CF1194B}"/>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EAEE629B-22DA-10E1-5ED2-E04C769F5D6C}"/>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7C90103F-F96F-38D8-9602-7BBD359E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B163C0B9-2EF5-669F-90AB-8495318FBEDF}"/>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7" name="Picture 6" descr="A black video game controller&#10;&#10;AI-generated content may be incorrect.">
            <a:extLst>
              <a:ext uri="{FF2B5EF4-FFF2-40B4-BE49-F238E27FC236}">
                <a16:creationId xmlns:a16="http://schemas.microsoft.com/office/drawing/2014/main" id="{E66F0655-6CDB-4C7B-88B0-5BA5DC52A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85" y="2971428"/>
            <a:ext cx="3711209" cy="2557164"/>
          </a:xfrm>
          <a:prstGeom prst="rect">
            <a:avLst/>
          </a:prstGeom>
        </p:spPr>
      </p:pic>
      <p:pic>
        <p:nvPicPr>
          <p:cNvPr id="8" name="Picture 7" descr="A black and grey keyboard&#10;&#10;AI-generated content may be incorrect.">
            <a:extLst>
              <a:ext uri="{FF2B5EF4-FFF2-40B4-BE49-F238E27FC236}">
                <a16:creationId xmlns:a16="http://schemas.microsoft.com/office/drawing/2014/main" id="{9D8967A5-2C8C-1119-3E01-0FA2929AD034}"/>
              </a:ext>
            </a:extLst>
          </p:cNvPr>
          <p:cNvPicPr>
            <a:picLocks noChangeAspect="1"/>
          </p:cNvPicPr>
          <p:nvPr/>
        </p:nvPicPr>
        <p:blipFill>
          <a:blip r:embed="rId6">
            <a:extLst>
              <a:ext uri="{28A0092B-C50C-407E-A947-70E740481C1C}">
                <a14:useLocalDpi xmlns:a14="http://schemas.microsoft.com/office/drawing/2010/main" val="0"/>
              </a:ext>
            </a:extLst>
          </a:blip>
          <a:srcRect t="35294" b="33621"/>
          <a:stretch/>
        </p:blipFill>
        <p:spPr>
          <a:xfrm>
            <a:off x="4762046" y="2314141"/>
            <a:ext cx="4458525" cy="1584448"/>
          </a:xfrm>
          <a:prstGeom prst="rect">
            <a:avLst/>
          </a:prstGeom>
        </p:spPr>
      </p:pic>
      <p:pic>
        <p:nvPicPr>
          <p:cNvPr id="10" name="Picture 9" descr="A black and silver joystick&#10;&#10;AI-generated content may be incorrect.">
            <a:extLst>
              <a:ext uri="{FF2B5EF4-FFF2-40B4-BE49-F238E27FC236}">
                <a16:creationId xmlns:a16="http://schemas.microsoft.com/office/drawing/2014/main" id="{E05FA61E-5934-1875-13A5-2B020F69FB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5593" y="3929349"/>
            <a:ext cx="2971429" cy="2971429"/>
          </a:xfrm>
          <a:prstGeom prst="rect">
            <a:avLst/>
          </a:prstGeom>
        </p:spPr>
      </p:pic>
    </p:spTree>
    <p:extLst>
      <p:ext uri="{BB962C8B-B14F-4D97-AF65-F5344CB8AC3E}">
        <p14:creationId xmlns:p14="http://schemas.microsoft.com/office/powerpoint/2010/main" val="3660077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2F83-F520-BA71-608B-9CCB2E2C7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2A7391-3DDA-2F6F-5B80-36703EDCFE95}"/>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CB721C88-0304-D71F-EFD5-BBE700A019A5}"/>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AAC8CB86-D34B-19D2-FFFF-6FB96277C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34FE1D6F-2174-E01F-C53B-0FA145599580}"/>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9" name="Picture 8" descr="A black and white logo&#10;&#10;AI-generated content may be incorrect.">
            <a:extLst>
              <a:ext uri="{FF2B5EF4-FFF2-40B4-BE49-F238E27FC236}">
                <a16:creationId xmlns:a16="http://schemas.microsoft.com/office/drawing/2014/main" id="{36184D91-63D2-0C71-3E4C-3D02DA952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07" y="2665347"/>
            <a:ext cx="3459192" cy="1816076"/>
          </a:xfrm>
          <a:prstGeom prst="rect">
            <a:avLst/>
          </a:prstGeom>
        </p:spPr>
      </p:pic>
    </p:spTree>
    <p:extLst>
      <p:ext uri="{BB962C8B-B14F-4D97-AF65-F5344CB8AC3E}">
        <p14:creationId xmlns:p14="http://schemas.microsoft.com/office/powerpoint/2010/main" val="180922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A0734-EC12-52E2-E66A-2A5B1D9B1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88C63-8BEC-E0B8-51B3-2E734DE0A83A}"/>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07471C0A-6010-B6EC-3D05-A3B6BC43CE1A}"/>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920E98F5-AD18-679E-8E08-15F994724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BD14033C-E85C-8F67-7093-146C6D14AF19}"/>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9" name="Picture 8" descr="A black and white logo&#10;&#10;AI-generated content may be incorrect.">
            <a:extLst>
              <a:ext uri="{FF2B5EF4-FFF2-40B4-BE49-F238E27FC236}">
                <a16:creationId xmlns:a16="http://schemas.microsoft.com/office/drawing/2014/main" id="{7099FD5E-C823-39C7-4E69-EB2B3251D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07" y="2665347"/>
            <a:ext cx="3459192" cy="1816076"/>
          </a:xfrm>
          <a:prstGeom prst="rect">
            <a:avLst/>
          </a:prstGeom>
        </p:spPr>
      </p:pic>
      <p:pic>
        <p:nvPicPr>
          <p:cNvPr id="7" name="Picture 6" descr="A white circle with a white logo and a group of rocks&#10;&#10;AI-generated content may be incorrect.">
            <a:extLst>
              <a:ext uri="{FF2B5EF4-FFF2-40B4-BE49-F238E27FC236}">
                <a16:creationId xmlns:a16="http://schemas.microsoft.com/office/drawing/2014/main" id="{8A4C9F1B-8EB1-B6B0-61A0-8469B42FF4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7136" y="3946087"/>
            <a:ext cx="5693434" cy="2846717"/>
          </a:xfrm>
          <a:prstGeom prst="rect">
            <a:avLst/>
          </a:prstGeom>
        </p:spPr>
      </p:pic>
    </p:spTree>
    <p:extLst>
      <p:ext uri="{BB962C8B-B14F-4D97-AF65-F5344CB8AC3E}">
        <p14:creationId xmlns:p14="http://schemas.microsoft.com/office/powerpoint/2010/main" val="1939165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20818-8055-C1ED-3513-DD41B5E15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4A6E9-597A-6E0A-9D2D-C4B2DFBB09F6}"/>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6CEAEBCC-2955-5DFF-DEA4-2A2B37BA6ECC}"/>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3930B05F-01ED-F198-02A4-533A423E2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862607C4-40BC-3E81-2747-9CB68B8AA3B7}"/>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9" name="Picture 8" descr="A black and white logo&#10;&#10;AI-generated content may be incorrect.">
            <a:extLst>
              <a:ext uri="{FF2B5EF4-FFF2-40B4-BE49-F238E27FC236}">
                <a16:creationId xmlns:a16="http://schemas.microsoft.com/office/drawing/2014/main" id="{A4FB0373-8A34-6851-968D-1B1BBF859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07" y="2665347"/>
            <a:ext cx="3459192" cy="1816076"/>
          </a:xfrm>
          <a:prstGeom prst="rect">
            <a:avLst/>
          </a:prstGeom>
        </p:spPr>
      </p:pic>
      <p:pic>
        <p:nvPicPr>
          <p:cNvPr id="7" name="Picture 6" descr="A white circle with a white logo and a group of rocks&#10;&#10;AI-generated content may be incorrect.">
            <a:extLst>
              <a:ext uri="{FF2B5EF4-FFF2-40B4-BE49-F238E27FC236}">
                <a16:creationId xmlns:a16="http://schemas.microsoft.com/office/drawing/2014/main" id="{D182F410-D1C5-E026-C521-B737C0B77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7136" y="3946087"/>
            <a:ext cx="5693434" cy="2846717"/>
          </a:xfrm>
          <a:prstGeom prst="rect">
            <a:avLst/>
          </a:prstGeom>
        </p:spPr>
      </p:pic>
      <p:pic>
        <p:nvPicPr>
          <p:cNvPr id="10" name="Picture 9" descr="A screen shot of a computer&#10;&#10;AI-generated content may be incorrect.">
            <a:extLst>
              <a:ext uri="{FF2B5EF4-FFF2-40B4-BE49-F238E27FC236}">
                <a16:creationId xmlns:a16="http://schemas.microsoft.com/office/drawing/2014/main" id="{939846DC-0A02-A83D-1718-CB3F5BB073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183578"/>
            <a:ext cx="4969955" cy="2609226"/>
          </a:xfrm>
          <a:prstGeom prst="rect">
            <a:avLst/>
          </a:prstGeom>
        </p:spPr>
      </p:pic>
    </p:spTree>
    <p:extLst>
      <p:ext uri="{BB962C8B-B14F-4D97-AF65-F5344CB8AC3E}">
        <p14:creationId xmlns:p14="http://schemas.microsoft.com/office/powerpoint/2010/main" val="249479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BBADE-5921-40C3-4E84-CCF25350B29A}"/>
            </a:ext>
          </a:extLst>
        </p:cNvPr>
        <p:cNvGrpSpPr/>
        <p:nvPr/>
      </p:nvGrpSpPr>
      <p:grpSpPr>
        <a:xfrm>
          <a:off x="0" y="0"/>
          <a:ext cx="0" cy="0"/>
          <a:chOff x="0" y="0"/>
          <a:chExt cx="0" cy="0"/>
        </a:xfrm>
      </p:grpSpPr>
      <p:pic>
        <p:nvPicPr>
          <p:cNvPr id="4" name="Picture 3" descr="A diagram of a company&#10;&#10;AI-generated content may be incorrect.">
            <a:extLst>
              <a:ext uri="{FF2B5EF4-FFF2-40B4-BE49-F238E27FC236}">
                <a16:creationId xmlns:a16="http://schemas.microsoft.com/office/drawing/2014/main" id="{57A48A54-A56C-695A-50F0-CEFB81B98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5B491EA8-5CBE-C23E-9F7C-75A3A93CBAF8}"/>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8" name="Picture 7" descr="A logo for a video game studio&#10;&#10;AI-generated content may be incorrect.">
            <a:extLst>
              <a:ext uri="{FF2B5EF4-FFF2-40B4-BE49-F238E27FC236}">
                <a16:creationId xmlns:a16="http://schemas.microsoft.com/office/drawing/2014/main" id="{D41405B1-851C-815B-8B70-BB9475D61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406" y="1825625"/>
            <a:ext cx="4511615" cy="2537783"/>
          </a:xfrm>
          <a:prstGeom prst="rect">
            <a:avLst/>
          </a:prstGeom>
        </p:spPr>
      </p:pic>
      <p:sp>
        <p:nvSpPr>
          <p:cNvPr id="2" name="Title 1">
            <a:extLst>
              <a:ext uri="{FF2B5EF4-FFF2-40B4-BE49-F238E27FC236}">
                <a16:creationId xmlns:a16="http://schemas.microsoft.com/office/drawing/2014/main" id="{08072516-385D-FF21-2E21-4D0A35FE74E8}"/>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3B8D9EAC-850B-6343-5D90-AADD617A74B2}"/>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solidFill>
                  <a:schemeClr val="bg1"/>
                </a:solidFill>
              </a:rPr>
              <a:t>te</a:t>
            </a:r>
            <a:r>
              <a:rPr lang="en-US" dirty="0">
                <a:solidFill>
                  <a:schemeClr val="bg1"/>
                </a:solidFill>
              </a:rPr>
              <a:t> </a:t>
            </a:r>
            <a:r>
              <a:rPr lang="en-US" dirty="0" err="1">
                <a:solidFill>
                  <a:schemeClr val="bg1"/>
                </a:solidFill>
              </a:rPr>
              <a:t>maken</a:t>
            </a:r>
            <a:r>
              <a:rPr lang="en-US" dirty="0">
                <a:solidFill>
                  <a:schemeClr val="bg1"/>
                </a:solidFill>
              </a:rPr>
              <a:t>?</a:t>
            </a:r>
          </a:p>
        </p:txBody>
      </p:sp>
      <p:pic>
        <p:nvPicPr>
          <p:cNvPr id="9" name="Picture 8" descr="A black and white logo&#10;&#10;AI-generated content may be incorrect.">
            <a:extLst>
              <a:ext uri="{FF2B5EF4-FFF2-40B4-BE49-F238E27FC236}">
                <a16:creationId xmlns:a16="http://schemas.microsoft.com/office/drawing/2014/main" id="{85DFCA75-F4AC-410A-5EA8-04880B459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07" y="2665347"/>
            <a:ext cx="3459192" cy="1816076"/>
          </a:xfrm>
          <a:prstGeom prst="rect">
            <a:avLst/>
          </a:prstGeom>
        </p:spPr>
      </p:pic>
      <p:pic>
        <p:nvPicPr>
          <p:cNvPr id="7" name="Picture 6" descr="A white circle with a white logo and a group of rocks&#10;&#10;AI-generated content may be incorrect.">
            <a:extLst>
              <a:ext uri="{FF2B5EF4-FFF2-40B4-BE49-F238E27FC236}">
                <a16:creationId xmlns:a16="http://schemas.microsoft.com/office/drawing/2014/main" id="{D2D3709A-8B7F-7334-2AA7-119958DA33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7136" y="3946087"/>
            <a:ext cx="5693434" cy="2846717"/>
          </a:xfrm>
          <a:prstGeom prst="rect">
            <a:avLst/>
          </a:prstGeom>
        </p:spPr>
      </p:pic>
      <p:pic>
        <p:nvPicPr>
          <p:cNvPr id="10" name="Picture 9" descr="A screen shot of a computer&#10;&#10;AI-generated content may be incorrect.">
            <a:extLst>
              <a:ext uri="{FF2B5EF4-FFF2-40B4-BE49-F238E27FC236}">
                <a16:creationId xmlns:a16="http://schemas.microsoft.com/office/drawing/2014/main" id="{A7262129-E63A-3D67-210F-DC18F010B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183578"/>
            <a:ext cx="4969955" cy="2609226"/>
          </a:xfrm>
          <a:prstGeom prst="rect">
            <a:avLst/>
          </a:prstGeom>
        </p:spPr>
      </p:pic>
    </p:spTree>
    <p:extLst>
      <p:ext uri="{BB962C8B-B14F-4D97-AF65-F5344CB8AC3E}">
        <p14:creationId xmlns:p14="http://schemas.microsoft.com/office/powerpoint/2010/main" val="214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99480-B129-B4D1-C28D-2F0624F33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C56E0-3D13-69AA-0B5D-DFE5F23982EA}"/>
              </a:ext>
            </a:extLst>
          </p:cNvPr>
          <p:cNvSpPr>
            <a:spLocks noGrp="1"/>
          </p:cNvSpPr>
          <p:nvPr>
            <p:ph type="ctrTitle"/>
          </p:nvPr>
        </p:nvSpPr>
        <p:spPr/>
        <p:txBody>
          <a:bodyPr/>
          <a:lstStyle/>
          <a:p>
            <a:r>
              <a:rPr lang="en-US" dirty="0"/>
              <a:t>Python Play</a:t>
            </a:r>
          </a:p>
        </p:txBody>
      </p:sp>
      <p:sp>
        <p:nvSpPr>
          <p:cNvPr id="3" name="Subtitle 2">
            <a:extLst>
              <a:ext uri="{FF2B5EF4-FFF2-40B4-BE49-F238E27FC236}">
                <a16:creationId xmlns:a16="http://schemas.microsoft.com/office/drawing/2014/main" id="{4E3FF115-7B06-AC2A-1C50-7F4FF83B42DF}"/>
              </a:ext>
            </a:extLst>
          </p:cNvPr>
          <p:cNvSpPr>
            <a:spLocks noGrp="1"/>
          </p:cNvSpPr>
          <p:nvPr>
            <p:ph type="subTitle" idx="1"/>
          </p:nvPr>
        </p:nvSpPr>
        <p:spPr/>
        <p:txBody>
          <a:bodyPr/>
          <a:lstStyle/>
          <a:p>
            <a:r>
              <a:rPr lang="en-US" dirty="0"/>
              <a:t>Game development met Python</a:t>
            </a:r>
          </a:p>
        </p:txBody>
      </p:sp>
    </p:spTree>
    <p:extLst>
      <p:ext uri="{BB962C8B-B14F-4D97-AF65-F5344CB8AC3E}">
        <p14:creationId xmlns:p14="http://schemas.microsoft.com/office/powerpoint/2010/main" val="77900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BDDB-95D3-5031-0990-5D5C4534549C}"/>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6F25CB61-57D8-FF84-5DCC-1812A0EE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spTree>
    <p:extLst>
      <p:ext uri="{BB962C8B-B14F-4D97-AF65-F5344CB8AC3E}">
        <p14:creationId xmlns:p14="http://schemas.microsoft.com/office/powerpoint/2010/main" val="142396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27BB-E740-63BF-AAC9-BEF2B362F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B4092-0C47-9DA8-6A58-83494A2CDBD2}"/>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5F1D75B3-45B9-110E-C0DA-01587A82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1E9952B1-040C-2427-F3A5-04ACCEE86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spTree>
    <p:extLst>
      <p:ext uri="{BB962C8B-B14F-4D97-AF65-F5344CB8AC3E}">
        <p14:creationId xmlns:p14="http://schemas.microsoft.com/office/powerpoint/2010/main" val="417831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CF75A-03ED-B048-74EC-67A54A02B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44BF1-4A66-FD7B-9B6B-5D15271D54DA}"/>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83E37882-3B2C-6DC6-9292-90562E28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13FF92E3-19AC-9FC9-A965-19B364E3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pic>
        <p:nvPicPr>
          <p:cNvPr id="9" name="Picture 8" descr="A group of cartoon characters&#10;&#10;AI-generated content may be incorrect.">
            <a:extLst>
              <a:ext uri="{FF2B5EF4-FFF2-40B4-BE49-F238E27FC236}">
                <a16:creationId xmlns:a16="http://schemas.microsoft.com/office/drawing/2014/main" id="{79139127-39FD-C220-126E-B22A5EAA5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228" y="3052553"/>
            <a:ext cx="5569788" cy="2784894"/>
          </a:xfrm>
          <a:prstGeom prst="rect">
            <a:avLst/>
          </a:prstGeom>
        </p:spPr>
      </p:pic>
    </p:spTree>
    <p:extLst>
      <p:ext uri="{BB962C8B-B14F-4D97-AF65-F5344CB8AC3E}">
        <p14:creationId xmlns:p14="http://schemas.microsoft.com/office/powerpoint/2010/main" val="1049125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E08C3-43EE-479A-4A34-ADEE21702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9BFD2-1A31-CF39-14E4-489A0DF60570}"/>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5865BFF7-004C-DB71-A14E-DC605A4B5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7B109A5D-93B3-5F1A-D351-AE5FCBF7A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pic>
        <p:nvPicPr>
          <p:cNvPr id="9" name="Picture 8" descr="A group of cartoon characters&#10;&#10;AI-generated content may be incorrect.">
            <a:extLst>
              <a:ext uri="{FF2B5EF4-FFF2-40B4-BE49-F238E27FC236}">
                <a16:creationId xmlns:a16="http://schemas.microsoft.com/office/drawing/2014/main" id="{1DE7AEA0-813B-9AB2-279A-D3E12C8E7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228" y="3052553"/>
            <a:ext cx="5569788" cy="2784894"/>
          </a:xfrm>
          <a:prstGeom prst="rect">
            <a:avLst/>
          </a:prstGeom>
        </p:spPr>
      </p:pic>
      <p:pic>
        <p:nvPicPr>
          <p:cNvPr id="11" name="Picture 10" descr="A video game screen with colorful buildings and clouds&#10;&#10;AI-generated content may be incorrect.">
            <a:extLst>
              <a:ext uri="{FF2B5EF4-FFF2-40B4-BE49-F238E27FC236}">
                <a16:creationId xmlns:a16="http://schemas.microsoft.com/office/drawing/2014/main" id="{CE8AFC8C-44A9-C336-1E58-ADB31BFE4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652" y="162225"/>
            <a:ext cx="6096000" cy="3048000"/>
          </a:xfrm>
          <a:prstGeom prst="rect">
            <a:avLst/>
          </a:prstGeom>
        </p:spPr>
      </p:pic>
    </p:spTree>
    <p:extLst>
      <p:ext uri="{BB962C8B-B14F-4D97-AF65-F5344CB8AC3E}">
        <p14:creationId xmlns:p14="http://schemas.microsoft.com/office/powerpoint/2010/main" val="62705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8D0F4-BB9A-EBF3-7191-33FCC6340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9ED51-0910-B1D7-D436-C535E15C898F}"/>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631DAA19-1FE2-A8CF-D12F-D6FE19B52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40F2F966-BC33-328E-53B5-52E6B4616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pic>
        <p:nvPicPr>
          <p:cNvPr id="9" name="Picture 8" descr="A group of cartoon characters&#10;&#10;AI-generated content may be incorrect.">
            <a:extLst>
              <a:ext uri="{FF2B5EF4-FFF2-40B4-BE49-F238E27FC236}">
                <a16:creationId xmlns:a16="http://schemas.microsoft.com/office/drawing/2014/main" id="{B8D893A7-A5D9-8A76-409C-CA866AC76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228" y="3052553"/>
            <a:ext cx="5569788" cy="2784894"/>
          </a:xfrm>
          <a:prstGeom prst="rect">
            <a:avLst/>
          </a:prstGeom>
        </p:spPr>
      </p:pic>
      <p:pic>
        <p:nvPicPr>
          <p:cNvPr id="11" name="Picture 10" descr="A video game screen with colorful buildings and clouds&#10;&#10;AI-generated content may be incorrect.">
            <a:extLst>
              <a:ext uri="{FF2B5EF4-FFF2-40B4-BE49-F238E27FC236}">
                <a16:creationId xmlns:a16="http://schemas.microsoft.com/office/drawing/2014/main" id="{CF5B7EB6-C52D-7B93-BF74-72CC5CEE6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652" y="162225"/>
            <a:ext cx="6096000" cy="3048000"/>
          </a:xfrm>
          <a:prstGeom prst="rect">
            <a:avLst/>
          </a:prstGeom>
        </p:spPr>
      </p:pic>
      <p:pic>
        <p:nvPicPr>
          <p:cNvPr id="13" name="Picture 12" descr="A video game screen with a group of people and trees&#10;&#10;AI-generated content may be incorrect.">
            <a:extLst>
              <a:ext uri="{FF2B5EF4-FFF2-40B4-BE49-F238E27FC236}">
                <a16:creationId xmlns:a16="http://schemas.microsoft.com/office/drawing/2014/main" id="{3CAFF958-80CD-8723-DD71-7EB6BBCB0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10125"/>
            <a:ext cx="4381500" cy="2047875"/>
          </a:xfrm>
          <a:prstGeom prst="rect">
            <a:avLst/>
          </a:prstGeom>
        </p:spPr>
      </p:pic>
    </p:spTree>
    <p:extLst>
      <p:ext uri="{BB962C8B-B14F-4D97-AF65-F5344CB8AC3E}">
        <p14:creationId xmlns:p14="http://schemas.microsoft.com/office/powerpoint/2010/main" val="2614008409"/>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647</Words>
  <Application>Microsoft Office PowerPoint</Application>
  <PresentationFormat>Breedbeeld</PresentationFormat>
  <Paragraphs>68</Paragraphs>
  <Slides>38</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38</vt:i4>
      </vt:variant>
    </vt:vector>
  </HeadingPairs>
  <TitlesOfParts>
    <vt:vector size="43" baseType="lpstr">
      <vt:lpstr>Aharoni</vt:lpstr>
      <vt:lpstr>Aptos</vt:lpstr>
      <vt:lpstr>Arial</vt:lpstr>
      <vt:lpstr>Times New Roman</vt:lpstr>
      <vt:lpstr>Office Theme</vt:lpstr>
      <vt:lpstr>AI gebruik</vt:lpstr>
      <vt:lpstr>AI</vt:lpstr>
      <vt:lpstr>AI</vt:lpstr>
      <vt:lpstr>Python Play</vt:lpstr>
      <vt:lpstr>PowerPoint-presentatie</vt:lpstr>
      <vt:lpstr>PowerPoint-presentatie</vt:lpstr>
      <vt:lpstr>PowerPoint-presentatie</vt:lpstr>
      <vt:lpstr>PowerPoint-presentatie</vt:lpstr>
      <vt:lpstr>PowerPoint-presentatie</vt:lpstr>
      <vt:lpstr>PowerPoint-presentatie</vt:lpstr>
      <vt:lpstr>Game design Waar over moeten we nadenken?</vt:lpstr>
      <vt:lpstr>Game design Waar over moeten we nadenken?</vt:lpstr>
      <vt:lpstr>Game design Waar over moeten we nadenken?</vt:lpstr>
      <vt:lpstr>Esthetiek</vt:lpstr>
      <vt:lpstr>Esthetiek – Pixel Art</vt:lpstr>
      <vt:lpstr>Esthetiek – Isometric Art</vt:lpstr>
      <vt:lpstr>Esthetiek – Vector Art</vt:lpstr>
      <vt:lpstr>Esthetiek – Cel-shaded Art</vt:lpstr>
      <vt:lpstr>Esthetiek – Flat Art</vt:lpstr>
      <vt:lpstr>Esthetiek – Hand-drawn Art</vt:lpstr>
      <vt:lpstr>Esthetiek – Monochromatic Art</vt:lpstr>
      <vt:lpstr>Esthetiek – Realism Art</vt:lpstr>
      <vt:lpstr>Verhaal</vt:lpstr>
      <vt:lpstr>Verhaal</vt:lpstr>
      <vt:lpstr>Verhaal</vt:lpstr>
      <vt:lpstr>Verhaal</vt:lpstr>
      <vt:lpstr>Mechanics</vt:lpstr>
      <vt:lpstr>Mechanics</vt:lpstr>
      <vt:lpstr>Mechanics</vt:lpstr>
      <vt:lpstr>Mechanics</vt:lpstr>
      <vt:lpstr>Technologie</vt:lpstr>
      <vt:lpstr>Technologie</vt:lpstr>
      <vt:lpstr>Technologie</vt:lpstr>
      <vt:lpstr>Technologie</vt:lpstr>
      <vt:lpstr>Technologie</vt:lpstr>
      <vt:lpstr>Technologie</vt:lpstr>
      <vt:lpstr>Technologie</vt:lpstr>
      <vt:lpstr>Technologie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Hamstra, L.D. (Lukas)</dc:creator>
  <cp:lastModifiedBy>Renske Weeda</cp:lastModifiedBy>
  <cp:revision>1</cp:revision>
  <dcterms:created xsi:type="dcterms:W3CDTF">2025-04-02T18:43:14Z</dcterms:created>
  <dcterms:modified xsi:type="dcterms:W3CDTF">2025-06-26T04:29:42Z</dcterms:modified>
</cp:coreProperties>
</file>